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embeddedFontLst>
    <p:embeddedFont>
      <p:font typeface="나눔고딕" panose="020D0604000000000000" pitchFamily="50" charset="-127"/>
      <p:regular r:id="rId5"/>
      <p:bold r:id="rId6"/>
    </p:embeddedFont>
    <p:embeddedFont>
      <p:font typeface="맑은 고딕" panose="020B0503020000020004" pitchFamily="50" charset="-127"/>
      <p:regular r:id="rId7"/>
      <p:bold r:id="rId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6A6F"/>
    <a:srgbClr val="F7CABC"/>
    <a:srgbClr val="FFF4DD"/>
    <a:srgbClr val="FFE5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5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theme" Target="theme/theme1.xml"/><Relationship Id="rId5" Type="http://schemas.openxmlformats.org/officeDocument/2006/relationships/font" Target="fonts/font1.fntdata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04C4B3-116C-4468-9DEF-3205C32DB6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BADCA5D-F2AB-424F-B7A9-FFB7055D38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BEC222-A6A1-4C66-A0ED-87D22B200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992B9-7C7F-4ADA-BDFC-8EABAE2EA204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B59540-6580-4E25-B5E3-22515490C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3DDA3C-231B-431E-8483-183273DB9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650A2-607D-423C-82A1-8B3BEDD39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3549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3E13CF-20C9-40B1-A0BB-B072BF982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C8F4C49-3C7D-453F-9610-B056735A13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44AE0A-BB5D-4BDF-A927-DCEE9E236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992B9-7C7F-4ADA-BDFC-8EABAE2EA204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1E5604-DF13-479A-82ED-5ED5006F9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0D494E-C5DA-4351-B7E8-906D93CCC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650A2-607D-423C-82A1-8B3BEDD39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5446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02CB1C-7A4F-47D5-9AC4-1105F1F77E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439876-7475-4303-8017-F625B5E3A2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7D4A1F-1D46-4793-A365-2E5756B39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992B9-7C7F-4ADA-BDFC-8EABAE2EA204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22F9F4-95B9-4EC4-8091-86E08772B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66FDDD-3EE8-4557-84F0-ACCBAAC0F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650A2-607D-423C-82A1-8B3BEDD39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098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428F0D-11E2-4B77-9901-8567984B8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16E818F-6339-4D3C-9F25-F2904F6B9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6FBD65-55DE-4F16-88E8-36B736BC7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992B9-7C7F-4ADA-BDFC-8EABAE2EA204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F86ECD-E89D-4EE6-99E7-15CC07830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D522E6-EDB8-4595-B68A-0B6FFC358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650A2-607D-423C-82A1-8B3BEDD39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1680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3942DF-A7DA-4DB6-B145-2449B2B9F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ECB676-D4BA-47E3-8D77-0CA0CCE314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7D79E2-CC04-493F-8F1B-22F1D3657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992B9-7C7F-4ADA-BDFC-8EABAE2EA204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4BF174-FCFB-4463-841D-DCE1273FC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B44921-934C-457C-A956-68D850C25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650A2-607D-423C-82A1-8B3BEDD39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3368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C375A5-8EC1-4DA2-A4FB-E5ACA2AF7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918697-D07A-42AB-8309-0DDEECBC7B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22B2830-1E5D-4572-BFDC-198A6A7B90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BAD99D6-2BFB-4324-B3C7-8BD55AACA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992B9-7C7F-4ADA-BDFC-8EABAE2EA204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58366B-E60C-471F-AD18-F779D0BDF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6FC81B-0BB3-4A0B-A684-122FFA9BF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650A2-607D-423C-82A1-8B3BEDD39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9283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0097DF-455A-40D5-B010-11DBD816D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4C3277-74CA-4785-8F61-63F65405DC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97833CD-3D54-4B9D-9FD1-7E5A4A6488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E6BD90F-3427-4D17-BD82-F4A3C121A5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8E1D65-512B-4968-982A-59D1A8DB06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2EB112F-A086-4379-8977-15C889E2F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992B9-7C7F-4ADA-BDFC-8EABAE2EA204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8402E00-EA0A-4433-8B5A-EFA130136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69DC6F6-9C66-43D3-83E1-0EA9FA69D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650A2-607D-423C-82A1-8B3BEDD39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2476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D98C30-FDF1-468A-9EA1-181D14B64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21044C3-B916-4E36-955B-CDD8E8615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992B9-7C7F-4ADA-BDFC-8EABAE2EA204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0B20F3B-06F5-47AD-A5AD-55DF6009C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5B75128-AEC0-4659-819A-34F2260E9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650A2-607D-423C-82A1-8B3BEDD39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4401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0C2EB3A-DEB6-44DA-BB0F-386A0C159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992B9-7C7F-4ADA-BDFC-8EABAE2EA204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E9B64AA-C58F-4672-9672-0E8AFA635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53D675-6009-4C1A-AED1-0D9955A5E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650A2-607D-423C-82A1-8B3BEDD39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2072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48E310-9458-4F37-8643-0FF3E013D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A20344-E266-4F0B-B48C-66E7761AD5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C43C2A9-DC9A-439A-B251-A89FFD24C2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1C84182-B77B-4AA9-82CB-2F7BEEA1D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992B9-7C7F-4ADA-BDFC-8EABAE2EA204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C224464-1411-4126-9E1A-A70FE3A7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CEBB61F-EE99-4E47-8B16-129589689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650A2-607D-423C-82A1-8B3BEDD39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6332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BFB760-A2D6-4FB2-988F-E79655B60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79437C0-6C6D-4312-808B-5129A775A0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BCC223A-1807-48DE-8616-F764F9EBD3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44978D-85EA-449A-82B4-AB31A9972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992B9-7C7F-4ADA-BDFC-8EABAE2EA204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AF8FDC-0220-4182-B732-016A63FFD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654F3F-B4CD-4F7C-929D-44479CE18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650A2-607D-423C-82A1-8B3BEDD39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3998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6F458A0-3934-4E35-B084-C191CC412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773A20-951A-4D92-A418-867C160B28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AC1D96-6A18-46B5-9E9F-3795D978B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5992B9-7C7F-4ADA-BDFC-8EABAE2EA204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9EBF13-A604-4894-8DB3-3C2203B23E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0873A3-4422-4B4F-8062-62B174219C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2650A2-607D-423C-82A1-8B3BEDD39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766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4308FD5-C3B4-4AB6-87AB-1C74537CBB3A}"/>
              </a:ext>
            </a:extLst>
          </p:cNvPr>
          <p:cNvSpPr/>
          <p:nvPr/>
        </p:nvSpPr>
        <p:spPr>
          <a:xfrm>
            <a:off x="241711" y="336835"/>
            <a:ext cx="3778898" cy="5682343"/>
          </a:xfrm>
          <a:prstGeom prst="rect">
            <a:avLst/>
          </a:prstGeom>
          <a:solidFill>
            <a:srgbClr val="FFF4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BE22B6-34F4-4BC5-9C2B-4B6E423DFAD4}"/>
              </a:ext>
            </a:extLst>
          </p:cNvPr>
          <p:cNvSpPr txBox="1"/>
          <p:nvPr/>
        </p:nvSpPr>
        <p:spPr>
          <a:xfrm>
            <a:off x="1794714" y="365897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설정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B82B3D-7B1E-41FC-9A75-B7183EF8BCDF}"/>
              </a:ext>
            </a:extLst>
          </p:cNvPr>
          <p:cNvSpPr txBox="1"/>
          <p:nvPr/>
        </p:nvSpPr>
        <p:spPr>
          <a:xfrm>
            <a:off x="241711" y="381942"/>
            <a:ext cx="296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57B7706-AFFD-4B21-98CA-C60DA5E883CA}"/>
              </a:ext>
            </a:extLst>
          </p:cNvPr>
          <p:cNvCxnSpPr/>
          <p:nvPr/>
        </p:nvCxnSpPr>
        <p:spPr>
          <a:xfrm>
            <a:off x="241711" y="784704"/>
            <a:ext cx="3778898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AE819D4-1574-4750-8090-F512E7D98F09}"/>
              </a:ext>
            </a:extLst>
          </p:cNvPr>
          <p:cNvSpPr/>
          <p:nvPr/>
        </p:nvSpPr>
        <p:spPr>
          <a:xfrm>
            <a:off x="4234069" y="336835"/>
            <a:ext cx="3778898" cy="5682343"/>
          </a:xfrm>
          <a:prstGeom prst="rect">
            <a:avLst/>
          </a:prstGeom>
          <a:solidFill>
            <a:srgbClr val="FFF4DD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BBE643-ED2D-4F36-B19F-87D72BE7A457}"/>
              </a:ext>
            </a:extLst>
          </p:cNvPr>
          <p:cNvSpPr txBox="1"/>
          <p:nvPr/>
        </p:nvSpPr>
        <p:spPr>
          <a:xfrm>
            <a:off x="5640170" y="361137"/>
            <a:ext cx="9781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내 정보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F2981-E3EE-49AC-B5B2-E814235C67E7}"/>
              </a:ext>
            </a:extLst>
          </p:cNvPr>
          <p:cNvSpPr txBox="1"/>
          <p:nvPr/>
        </p:nvSpPr>
        <p:spPr>
          <a:xfrm>
            <a:off x="4234069" y="381942"/>
            <a:ext cx="296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BC240D9-EE29-4510-8258-93D749BCDD36}"/>
              </a:ext>
            </a:extLst>
          </p:cNvPr>
          <p:cNvSpPr txBox="1"/>
          <p:nvPr/>
        </p:nvSpPr>
        <p:spPr>
          <a:xfrm>
            <a:off x="4316677" y="3058053"/>
            <a:ext cx="7168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회원탈퇴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04A58C0-839D-48AC-9A2E-BD378B7F28BC}"/>
              </a:ext>
            </a:extLst>
          </p:cNvPr>
          <p:cNvSpPr txBox="1"/>
          <p:nvPr/>
        </p:nvSpPr>
        <p:spPr>
          <a:xfrm>
            <a:off x="7584624" y="1975240"/>
            <a:ext cx="296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55B2B630-2CE1-4EE1-83DE-01A08B213C5F}"/>
              </a:ext>
            </a:extLst>
          </p:cNvPr>
          <p:cNvSpPr txBox="1"/>
          <p:nvPr/>
        </p:nvSpPr>
        <p:spPr>
          <a:xfrm>
            <a:off x="7594149" y="2445506"/>
            <a:ext cx="296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2" name="사각형: 둥근 모서리 91">
            <a:extLst>
              <a:ext uri="{FF2B5EF4-FFF2-40B4-BE49-F238E27FC236}">
                <a16:creationId xmlns:a16="http://schemas.microsoft.com/office/drawing/2014/main" id="{AF9BFFDB-5DA9-4D02-850F-F39ABD2DA7B7}"/>
              </a:ext>
            </a:extLst>
          </p:cNvPr>
          <p:cNvSpPr/>
          <p:nvPr/>
        </p:nvSpPr>
        <p:spPr>
          <a:xfrm>
            <a:off x="352351" y="901561"/>
            <a:ext cx="3550295" cy="71398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3" name="직선 연결선 122">
            <a:extLst>
              <a:ext uri="{FF2B5EF4-FFF2-40B4-BE49-F238E27FC236}">
                <a16:creationId xmlns:a16="http://schemas.microsoft.com/office/drawing/2014/main" id="{00C6681F-7EA7-420C-ACD2-8D45AE99D283}"/>
              </a:ext>
            </a:extLst>
          </p:cNvPr>
          <p:cNvCxnSpPr/>
          <p:nvPr/>
        </p:nvCxnSpPr>
        <p:spPr>
          <a:xfrm>
            <a:off x="241711" y="1791579"/>
            <a:ext cx="3778898" cy="0"/>
          </a:xfrm>
          <a:prstGeom prst="line">
            <a:avLst/>
          </a:prstGeom>
          <a:ln w="47625">
            <a:solidFill>
              <a:srgbClr val="E56A6F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43CD7C6A-1014-4CDD-8DBC-5D088CA63528}"/>
              </a:ext>
            </a:extLst>
          </p:cNvPr>
          <p:cNvSpPr txBox="1"/>
          <p:nvPr/>
        </p:nvSpPr>
        <p:spPr>
          <a:xfrm>
            <a:off x="1253957" y="965760"/>
            <a:ext cx="222208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박고은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goeun12@gmail.com</a:t>
            </a:r>
          </a:p>
        </p:txBody>
      </p:sp>
      <p:pic>
        <p:nvPicPr>
          <p:cNvPr id="125" name="Picture 4" descr="User free icon">
            <a:extLst>
              <a:ext uri="{FF2B5EF4-FFF2-40B4-BE49-F238E27FC236}">
                <a16:creationId xmlns:a16="http://schemas.microsoft.com/office/drawing/2014/main" id="{DBFC49D9-FCEE-4AE8-BF8D-8328C91FC6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587" y="992632"/>
            <a:ext cx="531844" cy="531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724C2C1-BE55-45D8-88E0-5821AFC00D3D}"/>
              </a:ext>
            </a:extLst>
          </p:cNvPr>
          <p:cNvSpPr txBox="1"/>
          <p:nvPr/>
        </p:nvSpPr>
        <p:spPr>
          <a:xfrm>
            <a:off x="3586720" y="1097635"/>
            <a:ext cx="296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52" name="직선 연결선 151">
            <a:extLst>
              <a:ext uri="{FF2B5EF4-FFF2-40B4-BE49-F238E27FC236}">
                <a16:creationId xmlns:a16="http://schemas.microsoft.com/office/drawing/2014/main" id="{78F10FD5-C19E-493C-81F2-3CC4698BBD61}"/>
              </a:ext>
            </a:extLst>
          </p:cNvPr>
          <p:cNvCxnSpPr/>
          <p:nvPr/>
        </p:nvCxnSpPr>
        <p:spPr>
          <a:xfrm>
            <a:off x="4225157" y="784704"/>
            <a:ext cx="3778898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사각형: 둥근 모서리 152">
            <a:extLst>
              <a:ext uri="{FF2B5EF4-FFF2-40B4-BE49-F238E27FC236}">
                <a16:creationId xmlns:a16="http://schemas.microsoft.com/office/drawing/2014/main" id="{22B4E28C-7BB2-4831-AF44-C3AA6D6D793E}"/>
              </a:ext>
            </a:extLst>
          </p:cNvPr>
          <p:cNvSpPr/>
          <p:nvPr/>
        </p:nvSpPr>
        <p:spPr>
          <a:xfrm>
            <a:off x="4335797" y="901561"/>
            <a:ext cx="3550295" cy="71398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85F9DCB0-D790-45D3-BEF4-597B24FDA872}"/>
              </a:ext>
            </a:extLst>
          </p:cNvPr>
          <p:cNvSpPr txBox="1"/>
          <p:nvPr/>
        </p:nvSpPr>
        <p:spPr>
          <a:xfrm>
            <a:off x="5237403" y="965760"/>
            <a:ext cx="222208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박고은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goeun12@gmail.com</a:t>
            </a:r>
          </a:p>
        </p:txBody>
      </p:sp>
      <p:pic>
        <p:nvPicPr>
          <p:cNvPr id="156" name="Picture 4" descr="User free icon">
            <a:extLst>
              <a:ext uri="{FF2B5EF4-FFF2-40B4-BE49-F238E27FC236}">
                <a16:creationId xmlns:a16="http://schemas.microsoft.com/office/drawing/2014/main" id="{387631C2-D898-40BB-BA7F-22A408B35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2033" y="992632"/>
            <a:ext cx="531844" cy="531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8" name="직선 연결선 157">
            <a:extLst>
              <a:ext uri="{FF2B5EF4-FFF2-40B4-BE49-F238E27FC236}">
                <a16:creationId xmlns:a16="http://schemas.microsoft.com/office/drawing/2014/main" id="{9C438BE4-E416-4DBC-A95E-428A5CE5827F}"/>
              </a:ext>
            </a:extLst>
          </p:cNvPr>
          <p:cNvCxnSpPr/>
          <p:nvPr/>
        </p:nvCxnSpPr>
        <p:spPr>
          <a:xfrm>
            <a:off x="8312756" y="785373"/>
            <a:ext cx="3778898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5A9AA148-10C7-42AB-A43D-45362CE4E537}"/>
              </a:ext>
            </a:extLst>
          </p:cNvPr>
          <p:cNvSpPr txBox="1"/>
          <p:nvPr/>
        </p:nvSpPr>
        <p:spPr>
          <a:xfrm>
            <a:off x="273836" y="2447593"/>
            <a:ext cx="9541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이용안내</a:t>
            </a:r>
          </a:p>
        </p:txBody>
      </p:sp>
      <p:cxnSp>
        <p:nvCxnSpPr>
          <p:cNvPr id="166" name="직선 연결선 165">
            <a:extLst>
              <a:ext uri="{FF2B5EF4-FFF2-40B4-BE49-F238E27FC236}">
                <a16:creationId xmlns:a16="http://schemas.microsoft.com/office/drawing/2014/main" id="{E0649B0B-1337-44AF-B582-26D87D744E03}"/>
              </a:ext>
            </a:extLst>
          </p:cNvPr>
          <p:cNvCxnSpPr>
            <a:cxnSpLocks/>
          </p:cNvCxnSpPr>
          <p:nvPr/>
        </p:nvCxnSpPr>
        <p:spPr>
          <a:xfrm>
            <a:off x="366285" y="2411080"/>
            <a:ext cx="3506098" cy="0"/>
          </a:xfrm>
          <a:prstGeom prst="line">
            <a:avLst/>
          </a:prstGeom>
          <a:ln w="6350">
            <a:solidFill>
              <a:srgbClr val="E56A6F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직선 연결선 166">
            <a:extLst>
              <a:ext uri="{FF2B5EF4-FFF2-40B4-BE49-F238E27FC236}">
                <a16:creationId xmlns:a16="http://schemas.microsoft.com/office/drawing/2014/main" id="{7D42FE68-3D8C-4EDF-BB19-709E6A4CDB3C}"/>
              </a:ext>
            </a:extLst>
          </p:cNvPr>
          <p:cNvCxnSpPr>
            <a:cxnSpLocks/>
          </p:cNvCxnSpPr>
          <p:nvPr/>
        </p:nvCxnSpPr>
        <p:spPr>
          <a:xfrm>
            <a:off x="366285" y="2810797"/>
            <a:ext cx="3506098" cy="0"/>
          </a:xfrm>
          <a:prstGeom prst="line">
            <a:avLst/>
          </a:prstGeom>
          <a:ln w="6350">
            <a:solidFill>
              <a:srgbClr val="E56A6F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A487A97B-C2A7-4F36-A8CF-A53730850AA2}"/>
              </a:ext>
            </a:extLst>
          </p:cNvPr>
          <p:cNvSpPr txBox="1"/>
          <p:nvPr/>
        </p:nvSpPr>
        <p:spPr>
          <a:xfrm>
            <a:off x="293789" y="3598075"/>
            <a:ext cx="321406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자주 묻는 질문</a:t>
            </a: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DE03478A-E9F1-4121-B4B6-9E8AB8D915E3}"/>
              </a:ext>
            </a:extLst>
          </p:cNvPr>
          <p:cNvSpPr txBox="1"/>
          <p:nvPr/>
        </p:nvSpPr>
        <p:spPr>
          <a:xfrm>
            <a:off x="291707" y="3943413"/>
            <a:ext cx="350871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서비스 이용약관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F2408655-5DFF-47C2-A091-6A241887BB35}"/>
              </a:ext>
            </a:extLst>
          </p:cNvPr>
          <p:cNvSpPr txBox="1"/>
          <p:nvPr/>
        </p:nvSpPr>
        <p:spPr>
          <a:xfrm>
            <a:off x="293620" y="4291895"/>
            <a:ext cx="3926795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개인정보 처리방침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645E0833-BB82-4501-8776-B40ED8BCAE79}"/>
              </a:ext>
            </a:extLst>
          </p:cNvPr>
          <p:cNvSpPr txBox="1"/>
          <p:nvPr/>
        </p:nvSpPr>
        <p:spPr>
          <a:xfrm>
            <a:off x="3498721" y="3614984"/>
            <a:ext cx="269626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  <a:endParaRPr lang="ko-KR" altLang="en-US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1179D235-71D0-4D85-AE6D-B89C0DBEE68C}"/>
              </a:ext>
            </a:extLst>
          </p:cNvPr>
          <p:cNvSpPr txBox="1"/>
          <p:nvPr/>
        </p:nvSpPr>
        <p:spPr>
          <a:xfrm>
            <a:off x="3499168" y="3960796"/>
            <a:ext cx="269626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  <a:endParaRPr lang="ko-KR" altLang="en-US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A5A16A16-C9EC-4128-86B6-421C938D0895}"/>
              </a:ext>
            </a:extLst>
          </p:cNvPr>
          <p:cNvSpPr txBox="1"/>
          <p:nvPr/>
        </p:nvSpPr>
        <p:spPr>
          <a:xfrm>
            <a:off x="3499417" y="4306570"/>
            <a:ext cx="269626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200"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  <a:endParaRPr lang="ko-KR" altLang="en-US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D0A8C46D-4A14-47FC-8D08-B677EDF17EDB}"/>
              </a:ext>
            </a:extLst>
          </p:cNvPr>
          <p:cNvSpPr txBox="1"/>
          <p:nvPr/>
        </p:nvSpPr>
        <p:spPr>
          <a:xfrm>
            <a:off x="293789" y="3245844"/>
            <a:ext cx="321406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공지사항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F55C48A6-EFC5-4C40-A60F-5B9DEE8F7ED5}"/>
              </a:ext>
            </a:extLst>
          </p:cNvPr>
          <p:cNvSpPr txBox="1"/>
          <p:nvPr/>
        </p:nvSpPr>
        <p:spPr>
          <a:xfrm>
            <a:off x="3498721" y="3262753"/>
            <a:ext cx="269626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  <a:endParaRPr lang="ko-KR" altLang="en-US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04CAF2A-48AC-4BEA-8EB7-98EA97B7B0B2}"/>
              </a:ext>
            </a:extLst>
          </p:cNvPr>
          <p:cNvSpPr txBox="1"/>
          <p:nvPr/>
        </p:nvSpPr>
        <p:spPr>
          <a:xfrm>
            <a:off x="293946" y="2901974"/>
            <a:ext cx="1836379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앱 버전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A625381A-00A9-464D-B948-B5A4760C088D}"/>
              </a:ext>
            </a:extLst>
          </p:cNvPr>
          <p:cNvSpPr txBox="1"/>
          <p:nvPr/>
        </p:nvSpPr>
        <p:spPr>
          <a:xfrm>
            <a:off x="3271591" y="2912000"/>
            <a:ext cx="620683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1.0.0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93" name="직선 연결선 192">
            <a:extLst>
              <a:ext uri="{FF2B5EF4-FFF2-40B4-BE49-F238E27FC236}">
                <a16:creationId xmlns:a16="http://schemas.microsoft.com/office/drawing/2014/main" id="{09D4ADF8-4757-4FDD-902B-7BFC90C748D9}"/>
              </a:ext>
            </a:extLst>
          </p:cNvPr>
          <p:cNvCxnSpPr>
            <a:cxnSpLocks/>
          </p:cNvCxnSpPr>
          <p:nvPr/>
        </p:nvCxnSpPr>
        <p:spPr>
          <a:xfrm>
            <a:off x="366285" y="1927909"/>
            <a:ext cx="3506098" cy="0"/>
          </a:xfrm>
          <a:prstGeom prst="line">
            <a:avLst/>
          </a:prstGeom>
          <a:ln w="6350">
            <a:solidFill>
              <a:srgbClr val="E56A6F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직선 연결선 193">
            <a:extLst>
              <a:ext uri="{FF2B5EF4-FFF2-40B4-BE49-F238E27FC236}">
                <a16:creationId xmlns:a16="http://schemas.microsoft.com/office/drawing/2014/main" id="{3114013F-721F-4A14-A8A4-C801CBDA813B}"/>
              </a:ext>
            </a:extLst>
          </p:cNvPr>
          <p:cNvCxnSpPr>
            <a:cxnSpLocks/>
          </p:cNvCxnSpPr>
          <p:nvPr/>
        </p:nvCxnSpPr>
        <p:spPr>
          <a:xfrm>
            <a:off x="366285" y="2327626"/>
            <a:ext cx="3506098" cy="0"/>
          </a:xfrm>
          <a:prstGeom prst="line">
            <a:avLst/>
          </a:prstGeom>
          <a:ln w="6350">
            <a:solidFill>
              <a:srgbClr val="E56A6F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" name="TextBox 194">
            <a:extLst>
              <a:ext uri="{FF2B5EF4-FFF2-40B4-BE49-F238E27FC236}">
                <a16:creationId xmlns:a16="http://schemas.microsoft.com/office/drawing/2014/main" id="{D8D94FC7-DF66-48A9-90FD-352B16E9676E}"/>
              </a:ext>
            </a:extLst>
          </p:cNvPr>
          <p:cNvSpPr txBox="1"/>
          <p:nvPr/>
        </p:nvSpPr>
        <p:spPr>
          <a:xfrm>
            <a:off x="277010" y="1965340"/>
            <a:ext cx="16466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계정 사진 업로드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47ACB085-29FD-4207-B404-FFBFA2066093}"/>
              </a:ext>
            </a:extLst>
          </p:cNvPr>
          <p:cNvSpPr txBox="1"/>
          <p:nvPr/>
        </p:nvSpPr>
        <p:spPr>
          <a:xfrm>
            <a:off x="3583407" y="1958990"/>
            <a:ext cx="296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204" name="직선 연결선 203">
            <a:extLst>
              <a:ext uri="{FF2B5EF4-FFF2-40B4-BE49-F238E27FC236}">
                <a16:creationId xmlns:a16="http://schemas.microsoft.com/office/drawing/2014/main" id="{B4E6B780-C611-4876-A18C-DBF75B95828E}"/>
              </a:ext>
            </a:extLst>
          </p:cNvPr>
          <p:cNvCxnSpPr/>
          <p:nvPr/>
        </p:nvCxnSpPr>
        <p:spPr>
          <a:xfrm>
            <a:off x="4239798" y="1791579"/>
            <a:ext cx="3778898" cy="0"/>
          </a:xfrm>
          <a:prstGeom prst="line">
            <a:avLst/>
          </a:prstGeom>
          <a:ln w="47625">
            <a:solidFill>
              <a:srgbClr val="E56A6F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" name="TextBox 204">
            <a:extLst>
              <a:ext uri="{FF2B5EF4-FFF2-40B4-BE49-F238E27FC236}">
                <a16:creationId xmlns:a16="http://schemas.microsoft.com/office/drawing/2014/main" id="{208B3C11-01BE-4B6B-B34E-551B1EBBFB31}"/>
              </a:ext>
            </a:extLst>
          </p:cNvPr>
          <p:cNvSpPr txBox="1"/>
          <p:nvPr/>
        </p:nvSpPr>
        <p:spPr>
          <a:xfrm>
            <a:off x="4271923" y="2447593"/>
            <a:ext cx="9541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로그아웃</a:t>
            </a:r>
          </a:p>
        </p:txBody>
      </p:sp>
      <p:cxnSp>
        <p:nvCxnSpPr>
          <p:cNvPr id="206" name="직선 연결선 205">
            <a:extLst>
              <a:ext uri="{FF2B5EF4-FFF2-40B4-BE49-F238E27FC236}">
                <a16:creationId xmlns:a16="http://schemas.microsoft.com/office/drawing/2014/main" id="{2CB21CF1-97C8-4CC7-A620-B464BC210615}"/>
              </a:ext>
            </a:extLst>
          </p:cNvPr>
          <p:cNvCxnSpPr>
            <a:cxnSpLocks/>
          </p:cNvCxnSpPr>
          <p:nvPr/>
        </p:nvCxnSpPr>
        <p:spPr>
          <a:xfrm>
            <a:off x="4364372" y="2411080"/>
            <a:ext cx="3506098" cy="0"/>
          </a:xfrm>
          <a:prstGeom prst="line">
            <a:avLst/>
          </a:prstGeom>
          <a:ln w="6350">
            <a:solidFill>
              <a:srgbClr val="E56A6F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직선 연결선 206">
            <a:extLst>
              <a:ext uri="{FF2B5EF4-FFF2-40B4-BE49-F238E27FC236}">
                <a16:creationId xmlns:a16="http://schemas.microsoft.com/office/drawing/2014/main" id="{81A1C86D-6C86-4293-AC6D-02A48559B7C6}"/>
              </a:ext>
            </a:extLst>
          </p:cNvPr>
          <p:cNvCxnSpPr>
            <a:cxnSpLocks/>
          </p:cNvCxnSpPr>
          <p:nvPr/>
        </p:nvCxnSpPr>
        <p:spPr>
          <a:xfrm>
            <a:off x="4364372" y="2810797"/>
            <a:ext cx="3506098" cy="0"/>
          </a:xfrm>
          <a:prstGeom prst="line">
            <a:avLst/>
          </a:prstGeom>
          <a:ln w="6350">
            <a:solidFill>
              <a:srgbClr val="E56A6F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직선 연결선 207">
            <a:extLst>
              <a:ext uri="{FF2B5EF4-FFF2-40B4-BE49-F238E27FC236}">
                <a16:creationId xmlns:a16="http://schemas.microsoft.com/office/drawing/2014/main" id="{CB7EE1D2-1FA9-4E70-A26C-F6A906842AE9}"/>
              </a:ext>
            </a:extLst>
          </p:cNvPr>
          <p:cNvCxnSpPr>
            <a:cxnSpLocks/>
          </p:cNvCxnSpPr>
          <p:nvPr/>
        </p:nvCxnSpPr>
        <p:spPr>
          <a:xfrm>
            <a:off x="4364372" y="1927909"/>
            <a:ext cx="3506098" cy="0"/>
          </a:xfrm>
          <a:prstGeom prst="line">
            <a:avLst/>
          </a:prstGeom>
          <a:ln w="6350">
            <a:solidFill>
              <a:srgbClr val="E56A6F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직선 연결선 208">
            <a:extLst>
              <a:ext uri="{FF2B5EF4-FFF2-40B4-BE49-F238E27FC236}">
                <a16:creationId xmlns:a16="http://schemas.microsoft.com/office/drawing/2014/main" id="{A71867F8-23C4-4450-A387-22C19757BAFC}"/>
              </a:ext>
            </a:extLst>
          </p:cNvPr>
          <p:cNvCxnSpPr>
            <a:cxnSpLocks/>
          </p:cNvCxnSpPr>
          <p:nvPr/>
        </p:nvCxnSpPr>
        <p:spPr>
          <a:xfrm>
            <a:off x="4364372" y="2327626"/>
            <a:ext cx="3506098" cy="0"/>
          </a:xfrm>
          <a:prstGeom prst="line">
            <a:avLst/>
          </a:prstGeom>
          <a:ln w="6350">
            <a:solidFill>
              <a:srgbClr val="E56A6F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" name="TextBox 209">
            <a:extLst>
              <a:ext uri="{FF2B5EF4-FFF2-40B4-BE49-F238E27FC236}">
                <a16:creationId xmlns:a16="http://schemas.microsoft.com/office/drawing/2014/main" id="{DD394FDB-886C-4423-B7C3-E668239EFC34}"/>
              </a:ext>
            </a:extLst>
          </p:cNvPr>
          <p:cNvSpPr txBox="1"/>
          <p:nvPr/>
        </p:nvSpPr>
        <p:spPr>
          <a:xfrm>
            <a:off x="4275097" y="1965340"/>
            <a:ext cx="13965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회원정보 수정</a:t>
            </a:r>
          </a:p>
        </p:txBody>
      </p:sp>
      <p:sp>
        <p:nvSpPr>
          <p:cNvPr id="212" name="직사각형 211">
            <a:extLst>
              <a:ext uri="{FF2B5EF4-FFF2-40B4-BE49-F238E27FC236}">
                <a16:creationId xmlns:a16="http://schemas.microsoft.com/office/drawing/2014/main" id="{29D591DB-F5D5-40C3-A2EB-201323600C33}"/>
              </a:ext>
            </a:extLst>
          </p:cNvPr>
          <p:cNvSpPr/>
          <p:nvPr/>
        </p:nvSpPr>
        <p:spPr>
          <a:xfrm>
            <a:off x="8190291" y="336835"/>
            <a:ext cx="3778898" cy="5682343"/>
          </a:xfrm>
          <a:prstGeom prst="rect">
            <a:avLst/>
          </a:prstGeom>
          <a:solidFill>
            <a:srgbClr val="FFF4DD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75166418-F708-49D2-8697-3B0C2EA04510}"/>
              </a:ext>
            </a:extLst>
          </p:cNvPr>
          <p:cNvSpPr txBox="1"/>
          <p:nvPr/>
        </p:nvSpPr>
        <p:spPr>
          <a:xfrm>
            <a:off x="9606697" y="361137"/>
            <a:ext cx="9781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내 정보</a:t>
            </a: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1324FFBD-EBE1-40CC-83B2-D81F9A59A9C6}"/>
              </a:ext>
            </a:extLst>
          </p:cNvPr>
          <p:cNvSpPr txBox="1"/>
          <p:nvPr/>
        </p:nvSpPr>
        <p:spPr>
          <a:xfrm>
            <a:off x="8190291" y="381942"/>
            <a:ext cx="296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047250D1-D8E3-4A7E-872A-877BE96F06DC}"/>
              </a:ext>
            </a:extLst>
          </p:cNvPr>
          <p:cNvSpPr txBox="1"/>
          <p:nvPr/>
        </p:nvSpPr>
        <p:spPr>
          <a:xfrm>
            <a:off x="8314485" y="2867056"/>
            <a:ext cx="7168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회원탈퇴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03964A7E-FCDF-4740-B641-4094E15CE839}"/>
              </a:ext>
            </a:extLst>
          </p:cNvPr>
          <p:cNvSpPr txBox="1"/>
          <p:nvPr/>
        </p:nvSpPr>
        <p:spPr>
          <a:xfrm>
            <a:off x="11540846" y="1975240"/>
            <a:ext cx="296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15733780-B69D-4D5C-A76D-85B4B7F0123C}"/>
              </a:ext>
            </a:extLst>
          </p:cNvPr>
          <p:cNvSpPr txBox="1"/>
          <p:nvPr/>
        </p:nvSpPr>
        <p:spPr>
          <a:xfrm>
            <a:off x="11550371" y="2445506"/>
            <a:ext cx="296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218" name="직선 연결선 217">
            <a:extLst>
              <a:ext uri="{FF2B5EF4-FFF2-40B4-BE49-F238E27FC236}">
                <a16:creationId xmlns:a16="http://schemas.microsoft.com/office/drawing/2014/main" id="{56A4D384-D055-43E9-8C75-2D6322B8A736}"/>
              </a:ext>
            </a:extLst>
          </p:cNvPr>
          <p:cNvCxnSpPr/>
          <p:nvPr/>
        </p:nvCxnSpPr>
        <p:spPr>
          <a:xfrm>
            <a:off x="8181379" y="784704"/>
            <a:ext cx="3778898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사각형: 둥근 모서리 218">
            <a:extLst>
              <a:ext uri="{FF2B5EF4-FFF2-40B4-BE49-F238E27FC236}">
                <a16:creationId xmlns:a16="http://schemas.microsoft.com/office/drawing/2014/main" id="{E083FFF6-CE9E-49D3-B1FA-E90621DACBCA}"/>
              </a:ext>
            </a:extLst>
          </p:cNvPr>
          <p:cNvSpPr/>
          <p:nvPr/>
        </p:nvSpPr>
        <p:spPr>
          <a:xfrm>
            <a:off x="8292019" y="901561"/>
            <a:ext cx="3550295" cy="71398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13B278CC-16D2-4701-B8DC-F96C38FABAEF}"/>
              </a:ext>
            </a:extLst>
          </p:cNvPr>
          <p:cNvSpPr txBox="1"/>
          <p:nvPr/>
        </p:nvSpPr>
        <p:spPr>
          <a:xfrm>
            <a:off x="9193625" y="965760"/>
            <a:ext cx="222208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박고은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goeun12@gmail.com</a:t>
            </a:r>
          </a:p>
        </p:txBody>
      </p:sp>
      <p:pic>
        <p:nvPicPr>
          <p:cNvPr id="221" name="Picture 4" descr="User free icon">
            <a:extLst>
              <a:ext uri="{FF2B5EF4-FFF2-40B4-BE49-F238E27FC236}">
                <a16:creationId xmlns:a16="http://schemas.microsoft.com/office/drawing/2014/main" id="{60D49359-22F0-406D-B07B-EE9EF609AD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8255" y="992632"/>
            <a:ext cx="531844" cy="531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2" name="직선 연결선 221">
            <a:extLst>
              <a:ext uri="{FF2B5EF4-FFF2-40B4-BE49-F238E27FC236}">
                <a16:creationId xmlns:a16="http://schemas.microsoft.com/office/drawing/2014/main" id="{613F9B0B-8852-430F-B5ED-A9DEE789C9EA}"/>
              </a:ext>
            </a:extLst>
          </p:cNvPr>
          <p:cNvCxnSpPr/>
          <p:nvPr/>
        </p:nvCxnSpPr>
        <p:spPr>
          <a:xfrm>
            <a:off x="8196020" y="1791579"/>
            <a:ext cx="3778898" cy="0"/>
          </a:xfrm>
          <a:prstGeom prst="line">
            <a:avLst/>
          </a:prstGeom>
          <a:ln w="47625">
            <a:solidFill>
              <a:srgbClr val="E56A6F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3" name="TextBox 222">
            <a:extLst>
              <a:ext uri="{FF2B5EF4-FFF2-40B4-BE49-F238E27FC236}">
                <a16:creationId xmlns:a16="http://schemas.microsoft.com/office/drawing/2014/main" id="{43E31C0A-AA5F-474F-813D-92219E45D29E}"/>
              </a:ext>
            </a:extLst>
          </p:cNvPr>
          <p:cNvSpPr txBox="1"/>
          <p:nvPr/>
        </p:nvSpPr>
        <p:spPr>
          <a:xfrm>
            <a:off x="8228145" y="2447593"/>
            <a:ext cx="9541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로그아웃</a:t>
            </a:r>
          </a:p>
        </p:txBody>
      </p:sp>
      <p:cxnSp>
        <p:nvCxnSpPr>
          <p:cNvPr id="224" name="직선 연결선 223">
            <a:extLst>
              <a:ext uri="{FF2B5EF4-FFF2-40B4-BE49-F238E27FC236}">
                <a16:creationId xmlns:a16="http://schemas.microsoft.com/office/drawing/2014/main" id="{ADD3BCB9-8FE5-40EE-B22F-AFF980530FA0}"/>
              </a:ext>
            </a:extLst>
          </p:cNvPr>
          <p:cNvCxnSpPr>
            <a:cxnSpLocks/>
          </p:cNvCxnSpPr>
          <p:nvPr/>
        </p:nvCxnSpPr>
        <p:spPr>
          <a:xfrm>
            <a:off x="8320594" y="2411080"/>
            <a:ext cx="3506098" cy="0"/>
          </a:xfrm>
          <a:prstGeom prst="line">
            <a:avLst/>
          </a:prstGeom>
          <a:ln w="6350">
            <a:solidFill>
              <a:srgbClr val="E56A6F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직선 연결선 224">
            <a:extLst>
              <a:ext uri="{FF2B5EF4-FFF2-40B4-BE49-F238E27FC236}">
                <a16:creationId xmlns:a16="http://schemas.microsoft.com/office/drawing/2014/main" id="{A2180381-B568-402D-BEDE-5F4173D77C0F}"/>
              </a:ext>
            </a:extLst>
          </p:cNvPr>
          <p:cNvCxnSpPr>
            <a:cxnSpLocks/>
          </p:cNvCxnSpPr>
          <p:nvPr/>
        </p:nvCxnSpPr>
        <p:spPr>
          <a:xfrm>
            <a:off x="8320594" y="2810797"/>
            <a:ext cx="3506098" cy="0"/>
          </a:xfrm>
          <a:prstGeom prst="line">
            <a:avLst/>
          </a:prstGeom>
          <a:ln w="6350">
            <a:solidFill>
              <a:srgbClr val="E56A6F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직선 연결선 225">
            <a:extLst>
              <a:ext uri="{FF2B5EF4-FFF2-40B4-BE49-F238E27FC236}">
                <a16:creationId xmlns:a16="http://schemas.microsoft.com/office/drawing/2014/main" id="{E6C70F46-8D87-4380-A905-0C0A1B3234D4}"/>
              </a:ext>
            </a:extLst>
          </p:cNvPr>
          <p:cNvCxnSpPr>
            <a:cxnSpLocks/>
          </p:cNvCxnSpPr>
          <p:nvPr/>
        </p:nvCxnSpPr>
        <p:spPr>
          <a:xfrm>
            <a:off x="8320594" y="1927909"/>
            <a:ext cx="3506098" cy="0"/>
          </a:xfrm>
          <a:prstGeom prst="line">
            <a:avLst/>
          </a:prstGeom>
          <a:ln w="6350">
            <a:solidFill>
              <a:srgbClr val="E56A6F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직선 연결선 226">
            <a:extLst>
              <a:ext uri="{FF2B5EF4-FFF2-40B4-BE49-F238E27FC236}">
                <a16:creationId xmlns:a16="http://schemas.microsoft.com/office/drawing/2014/main" id="{D480D51B-218E-4508-BAAB-EF943B01EFF0}"/>
              </a:ext>
            </a:extLst>
          </p:cNvPr>
          <p:cNvCxnSpPr>
            <a:cxnSpLocks/>
          </p:cNvCxnSpPr>
          <p:nvPr/>
        </p:nvCxnSpPr>
        <p:spPr>
          <a:xfrm>
            <a:off x="8320594" y="2327626"/>
            <a:ext cx="3506098" cy="0"/>
          </a:xfrm>
          <a:prstGeom prst="line">
            <a:avLst/>
          </a:prstGeom>
          <a:ln w="6350">
            <a:solidFill>
              <a:srgbClr val="E56A6F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TextBox 227">
            <a:extLst>
              <a:ext uri="{FF2B5EF4-FFF2-40B4-BE49-F238E27FC236}">
                <a16:creationId xmlns:a16="http://schemas.microsoft.com/office/drawing/2014/main" id="{515FB3EC-8F03-431D-9A41-0E0465C60F48}"/>
              </a:ext>
            </a:extLst>
          </p:cNvPr>
          <p:cNvSpPr txBox="1"/>
          <p:nvPr/>
        </p:nvSpPr>
        <p:spPr>
          <a:xfrm>
            <a:off x="8231319" y="1965340"/>
            <a:ext cx="13965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회원정보 수정</a:t>
            </a:r>
          </a:p>
        </p:txBody>
      </p:sp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616AD877-0CE4-4FB7-8CD0-7972033F1B6C}"/>
              </a:ext>
            </a:extLst>
          </p:cNvPr>
          <p:cNvGrpSpPr/>
          <p:nvPr/>
        </p:nvGrpSpPr>
        <p:grpSpPr>
          <a:xfrm>
            <a:off x="8320594" y="2596085"/>
            <a:ext cx="3557021" cy="1166216"/>
            <a:chOff x="4382507" y="1832365"/>
            <a:chExt cx="3557021" cy="1166216"/>
          </a:xfrm>
        </p:grpSpPr>
        <p:sp>
          <p:nvSpPr>
            <p:cNvPr id="113" name="사각형: 둥근 모서리 112">
              <a:extLst>
                <a:ext uri="{FF2B5EF4-FFF2-40B4-BE49-F238E27FC236}">
                  <a16:creationId xmlns:a16="http://schemas.microsoft.com/office/drawing/2014/main" id="{BDECD73A-F2EA-488D-869A-94E507A9B08D}"/>
                </a:ext>
              </a:extLst>
            </p:cNvPr>
            <p:cNvSpPr/>
            <p:nvPr/>
          </p:nvSpPr>
          <p:spPr>
            <a:xfrm>
              <a:off x="4382507" y="1832365"/>
              <a:ext cx="3557021" cy="1166216"/>
            </a:xfrm>
            <a:prstGeom prst="roundRect">
              <a:avLst>
                <a:gd name="adj" fmla="val 7683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3084B7A5-9B5E-44DE-A38B-92AD2C2928DA}"/>
                </a:ext>
              </a:extLst>
            </p:cNvPr>
            <p:cNvSpPr txBox="1"/>
            <p:nvPr/>
          </p:nvSpPr>
          <p:spPr>
            <a:xfrm>
              <a:off x="5150040" y="2061750"/>
              <a:ext cx="20152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로그아웃 하시겠습니까</a:t>
              </a:r>
              <a:r>
                <a:rPr lang="en-US" altLang="ko-KR" sz="14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?</a:t>
              </a:r>
            </a:p>
          </p:txBody>
        </p:sp>
        <p:sp>
          <p:nvSpPr>
            <p:cNvPr id="115" name="사각형: 둥근 모서리 114">
              <a:extLst>
                <a:ext uri="{FF2B5EF4-FFF2-40B4-BE49-F238E27FC236}">
                  <a16:creationId xmlns:a16="http://schemas.microsoft.com/office/drawing/2014/main" id="{9643F656-98DD-4F85-BAF8-BE3C360E2777}"/>
                </a:ext>
              </a:extLst>
            </p:cNvPr>
            <p:cNvSpPr/>
            <p:nvPr/>
          </p:nvSpPr>
          <p:spPr>
            <a:xfrm>
              <a:off x="4810125" y="2578803"/>
              <a:ext cx="1192595" cy="225227"/>
            </a:xfrm>
            <a:prstGeom prst="roundRect">
              <a:avLst/>
            </a:prstGeom>
            <a:solidFill>
              <a:schemeClr val="bg1"/>
            </a:solidFill>
            <a:ln w="6350">
              <a:solidFill>
                <a:srgbClr val="E56A6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취소</a:t>
              </a:r>
            </a:p>
          </p:txBody>
        </p:sp>
        <p:sp>
          <p:nvSpPr>
            <p:cNvPr id="116" name="사각형: 둥근 모서리 115">
              <a:extLst>
                <a:ext uri="{FF2B5EF4-FFF2-40B4-BE49-F238E27FC236}">
                  <a16:creationId xmlns:a16="http://schemas.microsoft.com/office/drawing/2014/main" id="{9A55C8BC-00BA-4467-98F1-6FA633B0FEEF}"/>
                </a:ext>
              </a:extLst>
            </p:cNvPr>
            <p:cNvSpPr/>
            <p:nvPr/>
          </p:nvSpPr>
          <p:spPr>
            <a:xfrm>
              <a:off x="6243486" y="2574832"/>
              <a:ext cx="1192595" cy="225227"/>
            </a:xfrm>
            <a:prstGeom prst="roundRect">
              <a:avLst/>
            </a:prstGeom>
            <a:solidFill>
              <a:srgbClr val="E56A6F"/>
            </a:solidFill>
            <a:ln w="6350">
              <a:solidFill>
                <a:srgbClr val="E56A6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확인</a:t>
              </a:r>
            </a:p>
          </p:txBody>
        </p: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559AE21B-62D6-41DF-8C3F-2B128696FBC0}"/>
              </a:ext>
            </a:extLst>
          </p:cNvPr>
          <p:cNvGrpSpPr/>
          <p:nvPr/>
        </p:nvGrpSpPr>
        <p:grpSpPr>
          <a:xfrm>
            <a:off x="8295132" y="2614720"/>
            <a:ext cx="3557021" cy="1166216"/>
            <a:chOff x="8405146" y="4219949"/>
            <a:chExt cx="3557021" cy="1166216"/>
          </a:xfrm>
        </p:grpSpPr>
        <p:sp>
          <p:nvSpPr>
            <p:cNvPr id="118" name="사각형: 둥근 모서리 117">
              <a:extLst>
                <a:ext uri="{FF2B5EF4-FFF2-40B4-BE49-F238E27FC236}">
                  <a16:creationId xmlns:a16="http://schemas.microsoft.com/office/drawing/2014/main" id="{5AF2D46D-0B4E-4BDD-B692-5996AABD5D5B}"/>
                </a:ext>
              </a:extLst>
            </p:cNvPr>
            <p:cNvSpPr/>
            <p:nvPr/>
          </p:nvSpPr>
          <p:spPr>
            <a:xfrm>
              <a:off x="8405146" y="4219949"/>
              <a:ext cx="3557021" cy="1166216"/>
            </a:xfrm>
            <a:prstGeom prst="roundRect">
              <a:avLst>
                <a:gd name="adj" fmla="val 7683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B30031F0-18B3-4356-BBBF-6F4704159511}"/>
                </a:ext>
              </a:extLst>
            </p:cNvPr>
            <p:cNvSpPr txBox="1"/>
            <p:nvPr/>
          </p:nvSpPr>
          <p:spPr>
            <a:xfrm>
              <a:off x="9328546" y="4460718"/>
              <a:ext cx="16786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탈퇴 하시겠습니까</a:t>
              </a:r>
              <a:r>
                <a:rPr lang="en-US" altLang="ko-KR" sz="14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?</a:t>
              </a:r>
            </a:p>
          </p:txBody>
        </p:sp>
        <p:sp>
          <p:nvSpPr>
            <p:cNvPr id="120" name="사각형: 둥근 모서리 119">
              <a:extLst>
                <a:ext uri="{FF2B5EF4-FFF2-40B4-BE49-F238E27FC236}">
                  <a16:creationId xmlns:a16="http://schemas.microsoft.com/office/drawing/2014/main" id="{DC3F8DFB-24FA-4ACB-948D-A36520CF0BFA}"/>
                </a:ext>
              </a:extLst>
            </p:cNvPr>
            <p:cNvSpPr/>
            <p:nvPr/>
          </p:nvSpPr>
          <p:spPr>
            <a:xfrm>
              <a:off x="8832764" y="4966387"/>
              <a:ext cx="1192595" cy="225227"/>
            </a:xfrm>
            <a:prstGeom prst="roundRect">
              <a:avLst/>
            </a:prstGeom>
            <a:solidFill>
              <a:schemeClr val="bg1"/>
            </a:solidFill>
            <a:ln w="6350">
              <a:solidFill>
                <a:srgbClr val="E56A6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취소</a:t>
              </a:r>
            </a:p>
          </p:txBody>
        </p:sp>
        <p:sp>
          <p:nvSpPr>
            <p:cNvPr id="121" name="사각형: 둥근 모서리 120">
              <a:extLst>
                <a:ext uri="{FF2B5EF4-FFF2-40B4-BE49-F238E27FC236}">
                  <a16:creationId xmlns:a16="http://schemas.microsoft.com/office/drawing/2014/main" id="{121566E3-F532-46D5-91DB-83FD066ECD06}"/>
                </a:ext>
              </a:extLst>
            </p:cNvPr>
            <p:cNvSpPr/>
            <p:nvPr/>
          </p:nvSpPr>
          <p:spPr>
            <a:xfrm>
              <a:off x="10266125" y="4962416"/>
              <a:ext cx="1192595" cy="225227"/>
            </a:xfrm>
            <a:prstGeom prst="roundRect">
              <a:avLst/>
            </a:prstGeom>
            <a:solidFill>
              <a:srgbClr val="E56A6F"/>
            </a:solidFill>
            <a:ln w="6350">
              <a:solidFill>
                <a:srgbClr val="E56A6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확인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99168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8C4999B3-6F7E-4349-8CF6-3BFB31E022E9}"/>
              </a:ext>
            </a:extLst>
          </p:cNvPr>
          <p:cNvSpPr/>
          <p:nvPr/>
        </p:nvSpPr>
        <p:spPr>
          <a:xfrm>
            <a:off x="4235093" y="346437"/>
            <a:ext cx="3778898" cy="5682343"/>
          </a:xfrm>
          <a:prstGeom prst="rect">
            <a:avLst/>
          </a:prstGeom>
          <a:solidFill>
            <a:srgbClr val="FFF4DD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0268970-01B4-485D-AAD5-32B53279AD67}"/>
              </a:ext>
            </a:extLst>
          </p:cNvPr>
          <p:cNvSpPr txBox="1"/>
          <p:nvPr/>
        </p:nvSpPr>
        <p:spPr>
          <a:xfrm>
            <a:off x="5286163" y="380218"/>
            <a:ext cx="1771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자주 묻는 질문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ACD4AFB-195F-4D86-8342-F3C0381F3009}"/>
              </a:ext>
            </a:extLst>
          </p:cNvPr>
          <p:cNvSpPr txBox="1"/>
          <p:nvPr/>
        </p:nvSpPr>
        <p:spPr>
          <a:xfrm>
            <a:off x="4235093" y="391544"/>
            <a:ext cx="296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8FABEEB4-E507-40C4-9900-62A4E5A1B44E}"/>
              </a:ext>
            </a:extLst>
          </p:cNvPr>
          <p:cNvCxnSpPr/>
          <p:nvPr/>
        </p:nvCxnSpPr>
        <p:spPr>
          <a:xfrm>
            <a:off x="4235093" y="794306"/>
            <a:ext cx="3778898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D3A51B08-59FB-404F-A93B-6D2A98E75FC8}"/>
              </a:ext>
            </a:extLst>
          </p:cNvPr>
          <p:cNvSpPr txBox="1"/>
          <p:nvPr/>
        </p:nvSpPr>
        <p:spPr>
          <a:xfrm>
            <a:off x="4282219" y="880421"/>
            <a:ext cx="5852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FAQ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B48E25F4-2E4E-466C-9ABC-955CBE413B4D}"/>
              </a:ext>
            </a:extLst>
          </p:cNvPr>
          <p:cNvCxnSpPr>
            <a:cxnSpLocks/>
          </p:cNvCxnSpPr>
          <p:nvPr/>
        </p:nvCxnSpPr>
        <p:spPr>
          <a:xfrm>
            <a:off x="4371493" y="862958"/>
            <a:ext cx="3506098" cy="0"/>
          </a:xfrm>
          <a:prstGeom prst="line">
            <a:avLst/>
          </a:prstGeom>
          <a:ln w="6350">
            <a:solidFill>
              <a:srgbClr val="E56A6F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61369884-1F2D-4ACB-BDC7-7DF9176BD083}"/>
              </a:ext>
            </a:extLst>
          </p:cNvPr>
          <p:cNvCxnSpPr>
            <a:cxnSpLocks/>
          </p:cNvCxnSpPr>
          <p:nvPr/>
        </p:nvCxnSpPr>
        <p:spPr>
          <a:xfrm>
            <a:off x="4371493" y="1234100"/>
            <a:ext cx="3506098" cy="0"/>
          </a:xfrm>
          <a:prstGeom prst="line">
            <a:avLst/>
          </a:prstGeom>
          <a:ln w="6350">
            <a:solidFill>
              <a:srgbClr val="E56A6F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7D68AF16-21C4-45B8-82B6-D8D0C4EFA952}"/>
              </a:ext>
            </a:extLst>
          </p:cNvPr>
          <p:cNvGrpSpPr/>
          <p:nvPr/>
        </p:nvGrpSpPr>
        <p:grpSpPr>
          <a:xfrm>
            <a:off x="4279670" y="1277551"/>
            <a:ext cx="3594779" cy="333028"/>
            <a:chOff x="4279670" y="1277551"/>
            <a:chExt cx="3594779" cy="333028"/>
          </a:xfrm>
        </p:grpSpPr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05C4542F-7BF3-410A-ACC2-1E9D3CC2341B}"/>
                </a:ext>
              </a:extLst>
            </p:cNvPr>
            <p:cNvCxnSpPr>
              <a:cxnSpLocks/>
            </p:cNvCxnSpPr>
            <p:nvPr/>
          </p:nvCxnSpPr>
          <p:spPr>
            <a:xfrm>
              <a:off x="4368351" y="1610579"/>
              <a:ext cx="3506098" cy="0"/>
            </a:xfrm>
            <a:prstGeom prst="line">
              <a:avLst/>
            </a:prstGeom>
            <a:ln w="6350">
              <a:solidFill>
                <a:srgbClr val="E56A6F">
                  <a:alpha val="3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590D8664-48A2-4177-A7D5-B74B5A33CBB8}"/>
                </a:ext>
              </a:extLst>
            </p:cNvPr>
            <p:cNvGrpSpPr/>
            <p:nvPr/>
          </p:nvGrpSpPr>
          <p:grpSpPr>
            <a:xfrm>
              <a:off x="4279670" y="1277551"/>
              <a:ext cx="3568741" cy="292388"/>
              <a:chOff x="4279670" y="1277551"/>
              <a:chExt cx="3568741" cy="292388"/>
            </a:xfrm>
          </p:grpSpPr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67B4B38E-D718-4811-8768-44E55520A38D}"/>
                  </a:ext>
                </a:extLst>
              </p:cNvPr>
              <p:cNvSpPr txBox="1"/>
              <p:nvPr/>
            </p:nvSpPr>
            <p:spPr>
              <a:xfrm>
                <a:off x="4279670" y="1277551"/>
                <a:ext cx="3214062" cy="2923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3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우리는 </a:t>
                </a:r>
                <a:r>
                  <a:rPr lang="ko-KR" altLang="en-US" sz="1300" dirty="0" err="1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한이음에서</a:t>
                </a:r>
                <a:r>
                  <a:rPr lang="ko-KR" altLang="en-US" sz="13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수상할 수 있을까요</a:t>
                </a:r>
                <a:r>
                  <a:rPr lang="en-US" altLang="ko-KR" sz="13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?</a:t>
                </a:r>
                <a:endParaRPr lang="ko-KR" altLang="en-US" sz="1300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8F3E63A3-2360-4D05-A94D-9E9A4A9250F4}"/>
                  </a:ext>
                </a:extLst>
              </p:cNvPr>
              <p:cNvSpPr txBox="1"/>
              <p:nvPr/>
            </p:nvSpPr>
            <p:spPr>
              <a:xfrm rot="5400000">
                <a:off x="7575099" y="1284934"/>
                <a:ext cx="269626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&gt;</a:t>
                </a:r>
                <a:endParaRPr lang="ko-KR" altLang="en-US" sz="1200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8B63C5D9-269B-4CD0-8F2C-47845E67D275}"/>
              </a:ext>
            </a:extLst>
          </p:cNvPr>
          <p:cNvGrpSpPr/>
          <p:nvPr/>
        </p:nvGrpSpPr>
        <p:grpSpPr>
          <a:xfrm>
            <a:off x="4279664" y="1653789"/>
            <a:ext cx="3594779" cy="333028"/>
            <a:chOff x="4279670" y="1277551"/>
            <a:chExt cx="3594779" cy="333028"/>
          </a:xfrm>
        </p:grpSpPr>
        <p:cxnSp>
          <p:nvCxnSpPr>
            <p:cNvPr id="94" name="직선 연결선 93">
              <a:extLst>
                <a:ext uri="{FF2B5EF4-FFF2-40B4-BE49-F238E27FC236}">
                  <a16:creationId xmlns:a16="http://schemas.microsoft.com/office/drawing/2014/main" id="{FAF28577-F197-4D36-B7B1-401DA13991B2}"/>
                </a:ext>
              </a:extLst>
            </p:cNvPr>
            <p:cNvCxnSpPr>
              <a:cxnSpLocks/>
            </p:cNvCxnSpPr>
            <p:nvPr/>
          </p:nvCxnSpPr>
          <p:spPr>
            <a:xfrm>
              <a:off x="4368351" y="1610579"/>
              <a:ext cx="3506098" cy="0"/>
            </a:xfrm>
            <a:prstGeom prst="line">
              <a:avLst/>
            </a:prstGeom>
            <a:ln w="6350">
              <a:solidFill>
                <a:srgbClr val="E56A6F">
                  <a:alpha val="3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5" name="그룹 94">
              <a:extLst>
                <a:ext uri="{FF2B5EF4-FFF2-40B4-BE49-F238E27FC236}">
                  <a16:creationId xmlns:a16="http://schemas.microsoft.com/office/drawing/2014/main" id="{7524AA06-D219-4F6B-AF37-77469FE9EDEA}"/>
                </a:ext>
              </a:extLst>
            </p:cNvPr>
            <p:cNvGrpSpPr/>
            <p:nvPr/>
          </p:nvGrpSpPr>
          <p:grpSpPr>
            <a:xfrm>
              <a:off x="4279670" y="1277551"/>
              <a:ext cx="3568741" cy="292388"/>
              <a:chOff x="4279670" y="1277551"/>
              <a:chExt cx="3568741" cy="292388"/>
            </a:xfrm>
          </p:grpSpPr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CEDE762D-A0E5-4744-B224-B16BABC796DE}"/>
                  </a:ext>
                </a:extLst>
              </p:cNvPr>
              <p:cNvSpPr txBox="1"/>
              <p:nvPr/>
            </p:nvSpPr>
            <p:spPr>
              <a:xfrm>
                <a:off x="4279670" y="1277551"/>
                <a:ext cx="3214062" cy="2923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3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그룹 초대가 </a:t>
                </a:r>
                <a:r>
                  <a:rPr lang="ko-KR" altLang="en-US" sz="1300" dirty="0" err="1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오지않아요</a:t>
                </a:r>
                <a:r>
                  <a:rPr lang="en-US" altLang="ko-KR" sz="13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.</a:t>
                </a:r>
                <a:endParaRPr lang="ko-KR" altLang="en-US" sz="1300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380486DC-D528-4C29-8CA5-A17BC987B0E2}"/>
                  </a:ext>
                </a:extLst>
              </p:cNvPr>
              <p:cNvSpPr txBox="1"/>
              <p:nvPr/>
            </p:nvSpPr>
            <p:spPr>
              <a:xfrm rot="5400000">
                <a:off x="7575099" y="1284934"/>
                <a:ext cx="269626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&gt;</a:t>
                </a:r>
                <a:endParaRPr lang="ko-KR" altLang="en-US" sz="1200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D0CE2619-8E33-4B95-8593-61153B108C2C}"/>
              </a:ext>
            </a:extLst>
          </p:cNvPr>
          <p:cNvGrpSpPr/>
          <p:nvPr/>
        </p:nvGrpSpPr>
        <p:grpSpPr>
          <a:xfrm>
            <a:off x="4276374" y="2027149"/>
            <a:ext cx="3594779" cy="333028"/>
            <a:chOff x="4279670" y="1277551"/>
            <a:chExt cx="3594779" cy="333028"/>
          </a:xfrm>
        </p:grpSpPr>
        <p:cxnSp>
          <p:nvCxnSpPr>
            <p:cNvPr id="99" name="직선 연결선 98">
              <a:extLst>
                <a:ext uri="{FF2B5EF4-FFF2-40B4-BE49-F238E27FC236}">
                  <a16:creationId xmlns:a16="http://schemas.microsoft.com/office/drawing/2014/main" id="{C507CE33-B7DA-4C87-BFD0-7D38E1878BE9}"/>
                </a:ext>
              </a:extLst>
            </p:cNvPr>
            <p:cNvCxnSpPr>
              <a:cxnSpLocks/>
            </p:cNvCxnSpPr>
            <p:nvPr/>
          </p:nvCxnSpPr>
          <p:spPr>
            <a:xfrm>
              <a:off x="4368351" y="1610579"/>
              <a:ext cx="3506098" cy="0"/>
            </a:xfrm>
            <a:prstGeom prst="line">
              <a:avLst/>
            </a:prstGeom>
            <a:ln w="6350">
              <a:solidFill>
                <a:srgbClr val="E56A6F">
                  <a:alpha val="3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0" name="그룹 99">
              <a:extLst>
                <a:ext uri="{FF2B5EF4-FFF2-40B4-BE49-F238E27FC236}">
                  <a16:creationId xmlns:a16="http://schemas.microsoft.com/office/drawing/2014/main" id="{FEFA52E0-CCF7-4DC3-BC45-36BCAA411645}"/>
                </a:ext>
              </a:extLst>
            </p:cNvPr>
            <p:cNvGrpSpPr/>
            <p:nvPr/>
          </p:nvGrpSpPr>
          <p:grpSpPr>
            <a:xfrm>
              <a:off x="4279670" y="1277551"/>
              <a:ext cx="3568741" cy="292388"/>
              <a:chOff x="4279670" y="1277551"/>
              <a:chExt cx="3568741" cy="292388"/>
            </a:xfrm>
          </p:grpSpPr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25DF15B9-9DD9-4AF9-ADDE-50B3AED544DB}"/>
                  </a:ext>
                </a:extLst>
              </p:cNvPr>
              <p:cNvSpPr txBox="1"/>
              <p:nvPr/>
            </p:nvSpPr>
            <p:spPr>
              <a:xfrm>
                <a:off x="4279670" y="1277551"/>
                <a:ext cx="3214062" cy="2923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3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자료가 올라가지 않아요</a:t>
                </a:r>
                <a:r>
                  <a:rPr lang="en-US" altLang="ko-KR" sz="13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.</a:t>
                </a:r>
                <a:endParaRPr lang="ko-KR" altLang="en-US" sz="1300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5D2776C0-38B0-48B4-B275-AFF6B9DC9E98}"/>
                  </a:ext>
                </a:extLst>
              </p:cNvPr>
              <p:cNvSpPr txBox="1"/>
              <p:nvPr/>
            </p:nvSpPr>
            <p:spPr>
              <a:xfrm rot="5400000">
                <a:off x="7575099" y="1284934"/>
                <a:ext cx="269626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&gt;</a:t>
                </a:r>
                <a:endParaRPr lang="ko-KR" altLang="en-US" sz="1200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</p:grpSp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9238EEED-DB47-4E00-A010-1087ACB26E09}"/>
              </a:ext>
            </a:extLst>
          </p:cNvPr>
          <p:cNvGrpSpPr/>
          <p:nvPr/>
        </p:nvGrpSpPr>
        <p:grpSpPr>
          <a:xfrm>
            <a:off x="4276366" y="2403394"/>
            <a:ext cx="3594779" cy="333028"/>
            <a:chOff x="4279670" y="1277551"/>
            <a:chExt cx="3594779" cy="333028"/>
          </a:xfrm>
        </p:grpSpPr>
        <p:cxnSp>
          <p:nvCxnSpPr>
            <p:cNvPr id="104" name="직선 연결선 103">
              <a:extLst>
                <a:ext uri="{FF2B5EF4-FFF2-40B4-BE49-F238E27FC236}">
                  <a16:creationId xmlns:a16="http://schemas.microsoft.com/office/drawing/2014/main" id="{AD7E2FF3-8BE7-4B7E-991A-B6C2679DC1D8}"/>
                </a:ext>
              </a:extLst>
            </p:cNvPr>
            <p:cNvCxnSpPr>
              <a:cxnSpLocks/>
            </p:cNvCxnSpPr>
            <p:nvPr/>
          </p:nvCxnSpPr>
          <p:spPr>
            <a:xfrm>
              <a:off x="4368351" y="1610579"/>
              <a:ext cx="3506098" cy="0"/>
            </a:xfrm>
            <a:prstGeom prst="line">
              <a:avLst/>
            </a:prstGeom>
            <a:ln w="6350">
              <a:solidFill>
                <a:srgbClr val="E56A6F">
                  <a:alpha val="3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5" name="그룹 104">
              <a:extLst>
                <a:ext uri="{FF2B5EF4-FFF2-40B4-BE49-F238E27FC236}">
                  <a16:creationId xmlns:a16="http://schemas.microsoft.com/office/drawing/2014/main" id="{F3E4FF79-392D-4257-9B7A-CA262829ACB9}"/>
                </a:ext>
              </a:extLst>
            </p:cNvPr>
            <p:cNvGrpSpPr/>
            <p:nvPr/>
          </p:nvGrpSpPr>
          <p:grpSpPr>
            <a:xfrm>
              <a:off x="4279670" y="1277551"/>
              <a:ext cx="3568741" cy="292388"/>
              <a:chOff x="4279670" y="1277551"/>
              <a:chExt cx="3568741" cy="292388"/>
            </a:xfrm>
          </p:grpSpPr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FCC54BEF-E518-4190-8264-D7C0CB1E7B47}"/>
                  </a:ext>
                </a:extLst>
              </p:cNvPr>
              <p:cNvSpPr txBox="1"/>
              <p:nvPr/>
            </p:nvSpPr>
            <p:spPr>
              <a:xfrm>
                <a:off x="4279670" y="1277551"/>
                <a:ext cx="3214062" cy="2923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3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사진이 제대로 </a:t>
                </a:r>
                <a:r>
                  <a:rPr lang="ko-KR" altLang="en-US" sz="1300" dirty="0" err="1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분류되지않아요</a:t>
                </a:r>
                <a:r>
                  <a:rPr lang="en-US" altLang="ko-KR" sz="13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.</a:t>
                </a:r>
                <a:endParaRPr lang="ko-KR" altLang="en-US" sz="1300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51A8AE5D-2ACB-4A3D-83A0-C0E2376F850B}"/>
                  </a:ext>
                </a:extLst>
              </p:cNvPr>
              <p:cNvSpPr txBox="1"/>
              <p:nvPr/>
            </p:nvSpPr>
            <p:spPr>
              <a:xfrm rot="5400000">
                <a:off x="7575099" y="1284934"/>
                <a:ext cx="269626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&gt;</a:t>
                </a:r>
                <a:endParaRPr lang="ko-KR" altLang="en-US" sz="1200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</p:grp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2E50FE3B-265A-4348-8822-1E8A65B12E44}"/>
              </a:ext>
            </a:extLst>
          </p:cNvPr>
          <p:cNvSpPr/>
          <p:nvPr/>
        </p:nvSpPr>
        <p:spPr>
          <a:xfrm>
            <a:off x="8256337" y="335114"/>
            <a:ext cx="3778898" cy="5682343"/>
          </a:xfrm>
          <a:prstGeom prst="rect">
            <a:avLst/>
          </a:prstGeom>
          <a:solidFill>
            <a:srgbClr val="FFF4DD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102ED056-EBC6-4AAC-A681-9074226B954E}"/>
              </a:ext>
            </a:extLst>
          </p:cNvPr>
          <p:cNvSpPr txBox="1"/>
          <p:nvPr/>
        </p:nvSpPr>
        <p:spPr>
          <a:xfrm>
            <a:off x="9307407" y="368895"/>
            <a:ext cx="1771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자주 묻는 질문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2F04482B-4092-43B8-B3CD-A3D61DC40964}"/>
              </a:ext>
            </a:extLst>
          </p:cNvPr>
          <p:cNvSpPr txBox="1"/>
          <p:nvPr/>
        </p:nvSpPr>
        <p:spPr>
          <a:xfrm>
            <a:off x="8256337" y="380221"/>
            <a:ext cx="296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11" name="직선 연결선 110">
            <a:extLst>
              <a:ext uri="{FF2B5EF4-FFF2-40B4-BE49-F238E27FC236}">
                <a16:creationId xmlns:a16="http://schemas.microsoft.com/office/drawing/2014/main" id="{EBEC9985-18BD-4439-BDC4-53691CE27028}"/>
              </a:ext>
            </a:extLst>
          </p:cNvPr>
          <p:cNvCxnSpPr/>
          <p:nvPr/>
        </p:nvCxnSpPr>
        <p:spPr>
          <a:xfrm>
            <a:off x="8256337" y="782983"/>
            <a:ext cx="3778898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9E570402-8C9B-493C-928A-E509D96F43DA}"/>
              </a:ext>
            </a:extLst>
          </p:cNvPr>
          <p:cNvSpPr txBox="1"/>
          <p:nvPr/>
        </p:nvSpPr>
        <p:spPr>
          <a:xfrm>
            <a:off x="8303463" y="869098"/>
            <a:ext cx="5852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FAQ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13" name="직선 연결선 112">
            <a:extLst>
              <a:ext uri="{FF2B5EF4-FFF2-40B4-BE49-F238E27FC236}">
                <a16:creationId xmlns:a16="http://schemas.microsoft.com/office/drawing/2014/main" id="{7B534B08-5E5A-43F8-89BB-1E948DE1E4BA}"/>
              </a:ext>
            </a:extLst>
          </p:cNvPr>
          <p:cNvCxnSpPr>
            <a:cxnSpLocks/>
          </p:cNvCxnSpPr>
          <p:nvPr/>
        </p:nvCxnSpPr>
        <p:spPr>
          <a:xfrm>
            <a:off x="8392737" y="851635"/>
            <a:ext cx="3506098" cy="0"/>
          </a:xfrm>
          <a:prstGeom prst="line">
            <a:avLst/>
          </a:prstGeom>
          <a:ln w="6350">
            <a:solidFill>
              <a:srgbClr val="E56A6F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연결선 113">
            <a:extLst>
              <a:ext uri="{FF2B5EF4-FFF2-40B4-BE49-F238E27FC236}">
                <a16:creationId xmlns:a16="http://schemas.microsoft.com/office/drawing/2014/main" id="{F2BCD2A1-B106-49A9-9584-EC86DCF70921}"/>
              </a:ext>
            </a:extLst>
          </p:cNvPr>
          <p:cNvCxnSpPr>
            <a:cxnSpLocks/>
          </p:cNvCxnSpPr>
          <p:nvPr/>
        </p:nvCxnSpPr>
        <p:spPr>
          <a:xfrm>
            <a:off x="8392737" y="1222777"/>
            <a:ext cx="3506098" cy="0"/>
          </a:xfrm>
          <a:prstGeom prst="line">
            <a:avLst/>
          </a:prstGeom>
          <a:ln w="6350">
            <a:solidFill>
              <a:srgbClr val="E56A6F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F9B1D93A-CB45-4BB0-97C9-E18A9927C137}"/>
              </a:ext>
            </a:extLst>
          </p:cNvPr>
          <p:cNvGrpSpPr/>
          <p:nvPr/>
        </p:nvGrpSpPr>
        <p:grpSpPr>
          <a:xfrm>
            <a:off x="8300914" y="1266228"/>
            <a:ext cx="3568741" cy="292388"/>
            <a:chOff x="4279670" y="1277551"/>
            <a:chExt cx="3568741" cy="292388"/>
          </a:xfrm>
        </p:grpSpPr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63CCB59F-3F3D-43D3-99A9-1A748E51DF99}"/>
                </a:ext>
              </a:extLst>
            </p:cNvPr>
            <p:cNvSpPr txBox="1"/>
            <p:nvPr/>
          </p:nvSpPr>
          <p:spPr>
            <a:xfrm>
              <a:off x="4279670" y="1277551"/>
              <a:ext cx="3214062" cy="29238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3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우리는 </a:t>
              </a:r>
              <a:r>
                <a:rPr lang="ko-KR" altLang="en-US" sz="1300" b="1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한이음에서</a:t>
              </a:r>
              <a:r>
                <a:rPr lang="ko-KR" altLang="en-US" sz="13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 수상할 수 있을까요</a:t>
              </a:r>
              <a:r>
                <a:rPr lang="en-US" altLang="ko-KR" sz="13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?</a:t>
              </a:r>
              <a:endParaRPr lang="ko-KR" altLang="en-US" sz="13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2DE8B7E9-FF63-4DF7-8EE9-92C0C7829BFB}"/>
                </a:ext>
              </a:extLst>
            </p:cNvPr>
            <p:cNvSpPr txBox="1"/>
            <p:nvPr/>
          </p:nvSpPr>
          <p:spPr>
            <a:xfrm rot="5400000">
              <a:off x="7575099" y="1284934"/>
              <a:ext cx="269626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&lt;</a:t>
              </a:r>
              <a:endPara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120" name="그룹 119">
            <a:extLst>
              <a:ext uri="{FF2B5EF4-FFF2-40B4-BE49-F238E27FC236}">
                <a16:creationId xmlns:a16="http://schemas.microsoft.com/office/drawing/2014/main" id="{ACCCFC4D-832A-452D-890E-6478BEF7F67E}"/>
              </a:ext>
            </a:extLst>
          </p:cNvPr>
          <p:cNvGrpSpPr/>
          <p:nvPr/>
        </p:nvGrpSpPr>
        <p:grpSpPr>
          <a:xfrm>
            <a:off x="8300908" y="2290166"/>
            <a:ext cx="3594779" cy="333028"/>
            <a:chOff x="4279670" y="1277551"/>
            <a:chExt cx="3594779" cy="333028"/>
          </a:xfrm>
        </p:grpSpPr>
        <p:cxnSp>
          <p:nvCxnSpPr>
            <p:cNvPr id="121" name="직선 연결선 120">
              <a:extLst>
                <a:ext uri="{FF2B5EF4-FFF2-40B4-BE49-F238E27FC236}">
                  <a16:creationId xmlns:a16="http://schemas.microsoft.com/office/drawing/2014/main" id="{DEFBF431-CCD9-4273-88E6-7F47FCC96597}"/>
                </a:ext>
              </a:extLst>
            </p:cNvPr>
            <p:cNvCxnSpPr>
              <a:cxnSpLocks/>
            </p:cNvCxnSpPr>
            <p:nvPr/>
          </p:nvCxnSpPr>
          <p:spPr>
            <a:xfrm>
              <a:off x="4368351" y="1610579"/>
              <a:ext cx="3506098" cy="0"/>
            </a:xfrm>
            <a:prstGeom prst="line">
              <a:avLst/>
            </a:prstGeom>
            <a:ln w="6350">
              <a:solidFill>
                <a:srgbClr val="E56A6F">
                  <a:alpha val="3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2" name="그룹 121">
              <a:extLst>
                <a:ext uri="{FF2B5EF4-FFF2-40B4-BE49-F238E27FC236}">
                  <a16:creationId xmlns:a16="http://schemas.microsoft.com/office/drawing/2014/main" id="{22779645-D59E-492E-8235-D8CD906487A4}"/>
                </a:ext>
              </a:extLst>
            </p:cNvPr>
            <p:cNvGrpSpPr/>
            <p:nvPr/>
          </p:nvGrpSpPr>
          <p:grpSpPr>
            <a:xfrm>
              <a:off x="4279670" y="1277551"/>
              <a:ext cx="3565055" cy="292388"/>
              <a:chOff x="4279670" y="1277551"/>
              <a:chExt cx="3565055" cy="292388"/>
            </a:xfrm>
          </p:grpSpPr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6847B26E-83AD-4217-A391-E6B7FB70FE6D}"/>
                  </a:ext>
                </a:extLst>
              </p:cNvPr>
              <p:cNvSpPr txBox="1"/>
              <p:nvPr/>
            </p:nvSpPr>
            <p:spPr>
              <a:xfrm>
                <a:off x="4279670" y="1277551"/>
                <a:ext cx="3214062" cy="2923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3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그룹 초대가 </a:t>
                </a:r>
                <a:r>
                  <a:rPr lang="ko-KR" altLang="en-US" sz="1300" dirty="0" err="1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오지않아요</a:t>
                </a:r>
                <a:r>
                  <a:rPr lang="en-US" altLang="ko-KR" sz="13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.</a:t>
                </a:r>
                <a:endParaRPr lang="ko-KR" altLang="en-US" sz="1300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5B45E10A-54F7-4AAC-927A-59AB869EF8EE}"/>
                  </a:ext>
                </a:extLst>
              </p:cNvPr>
              <p:cNvSpPr txBox="1"/>
              <p:nvPr/>
            </p:nvSpPr>
            <p:spPr>
              <a:xfrm>
                <a:off x="7575099" y="1284934"/>
                <a:ext cx="269626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&gt;</a:t>
                </a:r>
                <a:endParaRPr lang="ko-KR" altLang="en-US" sz="1200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2A2D5D6D-F326-4616-85A3-AAF683FB4F7E}"/>
              </a:ext>
            </a:extLst>
          </p:cNvPr>
          <p:cNvGrpSpPr/>
          <p:nvPr/>
        </p:nvGrpSpPr>
        <p:grpSpPr>
          <a:xfrm>
            <a:off x="8297618" y="2663526"/>
            <a:ext cx="3594779" cy="333028"/>
            <a:chOff x="4279670" y="1277551"/>
            <a:chExt cx="3594779" cy="333028"/>
          </a:xfrm>
        </p:grpSpPr>
        <p:cxnSp>
          <p:nvCxnSpPr>
            <p:cNvPr id="126" name="직선 연결선 125">
              <a:extLst>
                <a:ext uri="{FF2B5EF4-FFF2-40B4-BE49-F238E27FC236}">
                  <a16:creationId xmlns:a16="http://schemas.microsoft.com/office/drawing/2014/main" id="{CF0A52FE-5D48-4CF0-8E13-9D9235776BAA}"/>
                </a:ext>
              </a:extLst>
            </p:cNvPr>
            <p:cNvCxnSpPr>
              <a:cxnSpLocks/>
            </p:cNvCxnSpPr>
            <p:nvPr/>
          </p:nvCxnSpPr>
          <p:spPr>
            <a:xfrm>
              <a:off x="4368351" y="1610579"/>
              <a:ext cx="3506098" cy="0"/>
            </a:xfrm>
            <a:prstGeom prst="line">
              <a:avLst/>
            </a:prstGeom>
            <a:ln w="6350">
              <a:solidFill>
                <a:srgbClr val="E56A6F">
                  <a:alpha val="3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7" name="그룹 126">
              <a:extLst>
                <a:ext uri="{FF2B5EF4-FFF2-40B4-BE49-F238E27FC236}">
                  <a16:creationId xmlns:a16="http://schemas.microsoft.com/office/drawing/2014/main" id="{8C613720-168A-48DB-B760-7A277CE329A2}"/>
                </a:ext>
              </a:extLst>
            </p:cNvPr>
            <p:cNvGrpSpPr/>
            <p:nvPr/>
          </p:nvGrpSpPr>
          <p:grpSpPr>
            <a:xfrm>
              <a:off x="4279670" y="1277551"/>
              <a:ext cx="3565055" cy="292388"/>
              <a:chOff x="4279670" y="1277551"/>
              <a:chExt cx="3565055" cy="292388"/>
            </a:xfrm>
          </p:grpSpPr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8BF74468-4333-429F-BBC7-29EEC0C7DFEE}"/>
                  </a:ext>
                </a:extLst>
              </p:cNvPr>
              <p:cNvSpPr txBox="1"/>
              <p:nvPr/>
            </p:nvSpPr>
            <p:spPr>
              <a:xfrm>
                <a:off x="4279670" y="1277551"/>
                <a:ext cx="3214062" cy="2923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3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자료가 올라가지 않아요</a:t>
                </a:r>
                <a:r>
                  <a:rPr lang="en-US" altLang="ko-KR" sz="13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.</a:t>
                </a:r>
                <a:endParaRPr lang="ko-KR" altLang="en-US" sz="1300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85348BA2-16F4-4903-8DCD-4B6083A63554}"/>
                  </a:ext>
                </a:extLst>
              </p:cNvPr>
              <p:cNvSpPr txBox="1"/>
              <p:nvPr/>
            </p:nvSpPr>
            <p:spPr>
              <a:xfrm>
                <a:off x="7575099" y="1284934"/>
                <a:ext cx="269626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&gt;</a:t>
                </a:r>
                <a:endParaRPr lang="ko-KR" altLang="en-US" sz="1200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</p:grpSp>
      <p:grpSp>
        <p:nvGrpSpPr>
          <p:cNvPr id="130" name="그룹 129">
            <a:extLst>
              <a:ext uri="{FF2B5EF4-FFF2-40B4-BE49-F238E27FC236}">
                <a16:creationId xmlns:a16="http://schemas.microsoft.com/office/drawing/2014/main" id="{1AEA493D-9DA6-48BB-8869-1A89C88DED3A}"/>
              </a:ext>
            </a:extLst>
          </p:cNvPr>
          <p:cNvGrpSpPr/>
          <p:nvPr/>
        </p:nvGrpSpPr>
        <p:grpSpPr>
          <a:xfrm>
            <a:off x="8297610" y="3039771"/>
            <a:ext cx="3594779" cy="333028"/>
            <a:chOff x="4279670" y="1277551"/>
            <a:chExt cx="3594779" cy="333028"/>
          </a:xfrm>
        </p:grpSpPr>
        <p:cxnSp>
          <p:nvCxnSpPr>
            <p:cNvPr id="131" name="직선 연결선 130">
              <a:extLst>
                <a:ext uri="{FF2B5EF4-FFF2-40B4-BE49-F238E27FC236}">
                  <a16:creationId xmlns:a16="http://schemas.microsoft.com/office/drawing/2014/main" id="{21294837-1048-4416-8339-F4CC2090007F}"/>
                </a:ext>
              </a:extLst>
            </p:cNvPr>
            <p:cNvCxnSpPr>
              <a:cxnSpLocks/>
            </p:cNvCxnSpPr>
            <p:nvPr/>
          </p:nvCxnSpPr>
          <p:spPr>
            <a:xfrm>
              <a:off x="4368351" y="1610579"/>
              <a:ext cx="3506098" cy="0"/>
            </a:xfrm>
            <a:prstGeom prst="line">
              <a:avLst/>
            </a:prstGeom>
            <a:ln w="6350">
              <a:solidFill>
                <a:srgbClr val="E56A6F">
                  <a:alpha val="3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2" name="그룹 131">
              <a:extLst>
                <a:ext uri="{FF2B5EF4-FFF2-40B4-BE49-F238E27FC236}">
                  <a16:creationId xmlns:a16="http://schemas.microsoft.com/office/drawing/2014/main" id="{8436DC70-D73B-4D24-8222-C08A03AC2B94}"/>
                </a:ext>
              </a:extLst>
            </p:cNvPr>
            <p:cNvGrpSpPr/>
            <p:nvPr/>
          </p:nvGrpSpPr>
          <p:grpSpPr>
            <a:xfrm>
              <a:off x="4279670" y="1277551"/>
              <a:ext cx="3565055" cy="292388"/>
              <a:chOff x="4279670" y="1277551"/>
              <a:chExt cx="3565055" cy="292388"/>
            </a:xfrm>
          </p:grpSpPr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94BCBD89-5EB3-43D5-BA65-0BAD76CD6DCD}"/>
                  </a:ext>
                </a:extLst>
              </p:cNvPr>
              <p:cNvSpPr txBox="1"/>
              <p:nvPr/>
            </p:nvSpPr>
            <p:spPr>
              <a:xfrm>
                <a:off x="4279670" y="1277551"/>
                <a:ext cx="3214062" cy="2923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3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사진이 제대로 </a:t>
                </a:r>
                <a:r>
                  <a:rPr lang="ko-KR" altLang="en-US" sz="1300" dirty="0" err="1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분류되지않아요</a:t>
                </a:r>
                <a:r>
                  <a:rPr lang="en-US" altLang="ko-KR" sz="13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.</a:t>
                </a:r>
                <a:endParaRPr lang="ko-KR" altLang="en-US" sz="1300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8046BBB1-CD80-4EC1-8C1B-A835CFDCA2A5}"/>
                  </a:ext>
                </a:extLst>
              </p:cNvPr>
              <p:cNvSpPr txBox="1"/>
              <p:nvPr/>
            </p:nvSpPr>
            <p:spPr>
              <a:xfrm>
                <a:off x="7575099" y="1284934"/>
                <a:ext cx="269626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&gt;</a:t>
                </a:r>
                <a:endParaRPr lang="ko-KR" altLang="en-US" sz="1200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</p:grpSp>
      <p:sp>
        <p:nvSpPr>
          <p:cNvPr id="135" name="직사각형 134">
            <a:extLst>
              <a:ext uri="{FF2B5EF4-FFF2-40B4-BE49-F238E27FC236}">
                <a16:creationId xmlns:a16="http://schemas.microsoft.com/office/drawing/2014/main" id="{AD81D8BE-AF6E-4B66-9B6A-2205B57F6840}"/>
              </a:ext>
            </a:extLst>
          </p:cNvPr>
          <p:cNvSpPr/>
          <p:nvPr/>
        </p:nvSpPr>
        <p:spPr>
          <a:xfrm>
            <a:off x="8256336" y="1583186"/>
            <a:ext cx="3778898" cy="655077"/>
          </a:xfrm>
          <a:prstGeom prst="rect">
            <a:avLst/>
          </a:prstGeom>
          <a:solidFill>
            <a:srgbClr val="F7CABC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6" name="직선 연결선 135">
            <a:extLst>
              <a:ext uri="{FF2B5EF4-FFF2-40B4-BE49-F238E27FC236}">
                <a16:creationId xmlns:a16="http://schemas.microsoft.com/office/drawing/2014/main" id="{030CA54C-F622-42C3-9883-6E3CA855F433}"/>
              </a:ext>
            </a:extLst>
          </p:cNvPr>
          <p:cNvCxnSpPr>
            <a:cxnSpLocks/>
          </p:cNvCxnSpPr>
          <p:nvPr/>
        </p:nvCxnSpPr>
        <p:spPr>
          <a:xfrm>
            <a:off x="8256336" y="1582639"/>
            <a:ext cx="3778898" cy="0"/>
          </a:xfrm>
          <a:prstGeom prst="line">
            <a:avLst/>
          </a:prstGeom>
          <a:ln w="12700">
            <a:solidFill>
              <a:srgbClr val="E56A6F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직선 연결선 136">
            <a:extLst>
              <a:ext uri="{FF2B5EF4-FFF2-40B4-BE49-F238E27FC236}">
                <a16:creationId xmlns:a16="http://schemas.microsoft.com/office/drawing/2014/main" id="{E6BBE8E0-445F-47B4-B8D8-51C2003B9E5B}"/>
              </a:ext>
            </a:extLst>
          </p:cNvPr>
          <p:cNvCxnSpPr>
            <a:cxnSpLocks/>
          </p:cNvCxnSpPr>
          <p:nvPr/>
        </p:nvCxnSpPr>
        <p:spPr>
          <a:xfrm>
            <a:off x="8256336" y="2238263"/>
            <a:ext cx="3778898" cy="0"/>
          </a:xfrm>
          <a:prstGeom prst="line">
            <a:avLst/>
          </a:prstGeom>
          <a:ln w="12700">
            <a:solidFill>
              <a:srgbClr val="E56A6F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9B6A69A-8F17-460F-BF77-8DCCA114E8C5}"/>
              </a:ext>
            </a:extLst>
          </p:cNvPr>
          <p:cNvSpPr txBox="1"/>
          <p:nvPr/>
        </p:nvSpPr>
        <p:spPr>
          <a:xfrm>
            <a:off x="8306941" y="1711839"/>
            <a:ext cx="352853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우리는 이미 승리한 게임에서 승기만 가져오면 됩니다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최선을 다한다면 그에 상응하는 대가를 받을 것입니다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8" name="사각형: 둥근 모서리 87">
            <a:extLst>
              <a:ext uri="{FF2B5EF4-FFF2-40B4-BE49-F238E27FC236}">
                <a16:creationId xmlns:a16="http://schemas.microsoft.com/office/drawing/2014/main" id="{6F73AD32-E9F8-43BB-BDD6-281115B2A735}"/>
              </a:ext>
            </a:extLst>
          </p:cNvPr>
          <p:cNvSpPr/>
          <p:nvPr/>
        </p:nvSpPr>
        <p:spPr>
          <a:xfrm>
            <a:off x="4379481" y="2802781"/>
            <a:ext cx="906681" cy="226545"/>
          </a:xfrm>
          <a:prstGeom prst="roundRect">
            <a:avLst/>
          </a:prstGeom>
          <a:solidFill>
            <a:schemeClr val="bg1"/>
          </a:solidFill>
          <a:ln w="6350">
            <a:solidFill>
              <a:srgbClr val="E5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문의하기</a:t>
            </a:r>
          </a:p>
        </p:txBody>
      </p:sp>
      <p:sp>
        <p:nvSpPr>
          <p:cNvPr id="89" name="사각형: 둥근 모서리 88">
            <a:extLst>
              <a:ext uri="{FF2B5EF4-FFF2-40B4-BE49-F238E27FC236}">
                <a16:creationId xmlns:a16="http://schemas.microsoft.com/office/drawing/2014/main" id="{BC3B35A5-5713-4174-AA01-947C32C6F289}"/>
              </a:ext>
            </a:extLst>
          </p:cNvPr>
          <p:cNvSpPr/>
          <p:nvPr/>
        </p:nvSpPr>
        <p:spPr>
          <a:xfrm>
            <a:off x="8392737" y="3453772"/>
            <a:ext cx="906681" cy="226545"/>
          </a:xfrm>
          <a:prstGeom prst="roundRect">
            <a:avLst/>
          </a:prstGeom>
          <a:solidFill>
            <a:schemeClr val="bg1"/>
          </a:solidFill>
          <a:ln w="6350">
            <a:solidFill>
              <a:srgbClr val="E5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문의하기</a:t>
            </a:r>
          </a:p>
        </p:txBody>
      </p:sp>
    </p:spTree>
    <p:extLst>
      <p:ext uri="{BB962C8B-B14F-4D97-AF65-F5344CB8AC3E}">
        <p14:creationId xmlns:p14="http://schemas.microsoft.com/office/powerpoint/2010/main" val="1312510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E299037D-8150-4625-A0D6-82C1997783E3}"/>
              </a:ext>
            </a:extLst>
          </p:cNvPr>
          <p:cNvSpPr/>
          <p:nvPr/>
        </p:nvSpPr>
        <p:spPr>
          <a:xfrm>
            <a:off x="271645" y="335114"/>
            <a:ext cx="3778898" cy="5682343"/>
          </a:xfrm>
          <a:prstGeom prst="rect">
            <a:avLst/>
          </a:prstGeom>
          <a:solidFill>
            <a:srgbClr val="FFF4DD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CF1C8FE-2469-4F5F-B036-B07D2D3CAF61}"/>
              </a:ext>
            </a:extLst>
          </p:cNvPr>
          <p:cNvSpPr txBox="1"/>
          <p:nvPr/>
        </p:nvSpPr>
        <p:spPr>
          <a:xfrm>
            <a:off x="1322715" y="368895"/>
            <a:ext cx="16995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회원정보 수정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3CDA1DB-E5CB-4A60-BB4A-50341F2E1CA8}"/>
              </a:ext>
            </a:extLst>
          </p:cNvPr>
          <p:cNvSpPr txBox="1"/>
          <p:nvPr/>
        </p:nvSpPr>
        <p:spPr>
          <a:xfrm>
            <a:off x="271645" y="380221"/>
            <a:ext cx="296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62281ED9-017A-4EA9-9D02-DD44ED26BA8B}"/>
              </a:ext>
            </a:extLst>
          </p:cNvPr>
          <p:cNvCxnSpPr/>
          <p:nvPr/>
        </p:nvCxnSpPr>
        <p:spPr>
          <a:xfrm>
            <a:off x="271645" y="782983"/>
            <a:ext cx="3778898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F80AC509-F8DE-478F-81D7-C16F8EC98ABE}"/>
              </a:ext>
            </a:extLst>
          </p:cNvPr>
          <p:cNvSpPr txBox="1"/>
          <p:nvPr/>
        </p:nvSpPr>
        <p:spPr>
          <a:xfrm>
            <a:off x="1715307" y="1816920"/>
            <a:ext cx="17027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goeun12@gmail.com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F6FE0CC4-4D0B-4438-B1D5-B13969E02B9A}"/>
              </a:ext>
            </a:extLst>
          </p:cNvPr>
          <p:cNvSpPr/>
          <p:nvPr/>
        </p:nvSpPr>
        <p:spPr>
          <a:xfrm>
            <a:off x="3420822" y="1418258"/>
            <a:ext cx="526178" cy="226545"/>
          </a:xfrm>
          <a:prstGeom prst="roundRect">
            <a:avLst/>
          </a:prstGeom>
          <a:solidFill>
            <a:schemeClr val="bg1"/>
          </a:solidFill>
          <a:ln w="6350">
            <a:solidFill>
              <a:srgbClr val="E5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</a:t>
            </a:r>
            <a:r>
              <a:rPr lang="ko-KR" altLang="en-US" sz="11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</a:t>
            </a:r>
            <a:endParaRPr lang="ko-KR" altLang="en-US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1E140D68-CFF0-4701-8861-4B6C7D7A95DB}"/>
              </a:ext>
            </a:extLst>
          </p:cNvPr>
          <p:cNvSpPr/>
          <p:nvPr/>
        </p:nvSpPr>
        <p:spPr>
          <a:xfrm>
            <a:off x="406719" y="1357490"/>
            <a:ext cx="676703" cy="834074"/>
          </a:xfrm>
          <a:prstGeom prst="roundRect">
            <a:avLst/>
          </a:prstGeom>
          <a:solidFill>
            <a:schemeClr val="bg1"/>
          </a:solidFill>
          <a:ln w="6350">
            <a:noFill/>
          </a:ln>
          <a:effectLst>
            <a:outerShdw blurRad="508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52" name="Picture 4" descr="User free icon">
            <a:extLst>
              <a:ext uri="{FF2B5EF4-FFF2-40B4-BE49-F238E27FC236}">
                <a16:creationId xmlns:a16="http://schemas.microsoft.com/office/drawing/2014/main" id="{137F82E5-6DD7-4416-A53C-42ABF6E21C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049" y="1388117"/>
            <a:ext cx="531844" cy="531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74353C7F-AFB1-4ECC-A0A6-5E31250E593E}"/>
              </a:ext>
            </a:extLst>
          </p:cNvPr>
          <p:cNvSpPr/>
          <p:nvPr/>
        </p:nvSpPr>
        <p:spPr>
          <a:xfrm>
            <a:off x="483530" y="1966562"/>
            <a:ext cx="531843" cy="184234"/>
          </a:xfrm>
          <a:prstGeom prst="roundRect">
            <a:avLst/>
          </a:prstGeom>
          <a:solidFill>
            <a:schemeClr val="bg1"/>
          </a:solidFill>
          <a:ln w="6350">
            <a:solidFill>
              <a:srgbClr val="E5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</a:t>
            </a:r>
            <a:r>
              <a:rPr lang="ko-KR" altLang="en-US" sz="11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</a:t>
            </a:r>
            <a:endParaRPr lang="ko-KR" altLang="en-US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1C71739-1B2B-4A73-AA74-12C0000F46C2}"/>
              </a:ext>
            </a:extLst>
          </p:cNvPr>
          <p:cNvSpPr txBox="1"/>
          <p:nvPr/>
        </p:nvSpPr>
        <p:spPr>
          <a:xfrm>
            <a:off x="318771" y="869098"/>
            <a:ext cx="9541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기본정보</a:t>
            </a:r>
          </a:p>
        </p:txBody>
      </p: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E8C92093-F272-43B3-A12A-D6C45760848B}"/>
              </a:ext>
            </a:extLst>
          </p:cNvPr>
          <p:cNvCxnSpPr>
            <a:cxnSpLocks/>
          </p:cNvCxnSpPr>
          <p:nvPr/>
        </p:nvCxnSpPr>
        <p:spPr>
          <a:xfrm>
            <a:off x="408045" y="851635"/>
            <a:ext cx="3506098" cy="0"/>
          </a:xfrm>
          <a:prstGeom prst="line">
            <a:avLst/>
          </a:prstGeom>
          <a:ln w="6350">
            <a:solidFill>
              <a:srgbClr val="E56A6F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4A96E521-D65A-4BFE-A8AD-699A9CE7D789}"/>
              </a:ext>
            </a:extLst>
          </p:cNvPr>
          <p:cNvCxnSpPr>
            <a:cxnSpLocks/>
          </p:cNvCxnSpPr>
          <p:nvPr/>
        </p:nvCxnSpPr>
        <p:spPr>
          <a:xfrm>
            <a:off x="408045" y="1222777"/>
            <a:ext cx="3506098" cy="0"/>
          </a:xfrm>
          <a:prstGeom prst="line">
            <a:avLst/>
          </a:prstGeom>
          <a:ln w="6350">
            <a:solidFill>
              <a:srgbClr val="E56A6F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0C405E30-D25F-44FF-A383-A62C53CA5FF3}"/>
              </a:ext>
            </a:extLst>
          </p:cNvPr>
          <p:cNvCxnSpPr>
            <a:cxnSpLocks/>
          </p:cNvCxnSpPr>
          <p:nvPr/>
        </p:nvCxnSpPr>
        <p:spPr>
          <a:xfrm>
            <a:off x="406719" y="2309717"/>
            <a:ext cx="3506098" cy="0"/>
          </a:xfrm>
          <a:prstGeom prst="line">
            <a:avLst/>
          </a:prstGeom>
          <a:ln w="6350">
            <a:solidFill>
              <a:srgbClr val="E56A6F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38423BF8-14D4-49B5-8BC2-A09515AEF63D}"/>
              </a:ext>
            </a:extLst>
          </p:cNvPr>
          <p:cNvCxnSpPr>
            <a:cxnSpLocks/>
          </p:cNvCxnSpPr>
          <p:nvPr/>
        </p:nvCxnSpPr>
        <p:spPr>
          <a:xfrm>
            <a:off x="406719" y="2676096"/>
            <a:ext cx="3506098" cy="0"/>
          </a:xfrm>
          <a:prstGeom prst="line">
            <a:avLst/>
          </a:prstGeom>
          <a:ln w="6350">
            <a:solidFill>
              <a:srgbClr val="E56A6F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7CDF4503-E3E8-4A80-83DC-23BB7425CD42}"/>
              </a:ext>
            </a:extLst>
          </p:cNvPr>
          <p:cNvSpPr txBox="1"/>
          <p:nvPr/>
        </p:nvSpPr>
        <p:spPr>
          <a:xfrm>
            <a:off x="318771" y="2326276"/>
            <a:ext cx="13965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비밀번호 변경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839A02B-2AB7-4AE8-8492-F6A753BBD27F}"/>
              </a:ext>
            </a:extLst>
          </p:cNvPr>
          <p:cNvSpPr txBox="1"/>
          <p:nvPr/>
        </p:nvSpPr>
        <p:spPr>
          <a:xfrm>
            <a:off x="1141276" y="1401237"/>
            <a:ext cx="4507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성명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2487DC2-F915-42A9-A7F2-1BF5841D215F}"/>
              </a:ext>
            </a:extLst>
          </p:cNvPr>
          <p:cNvSpPr txBox="1"/>
          <p:nvPr/>
        </p:nvSpPr>
        <p:spPr>
          <a:xfrm>
            <a:off x="1139408" y="1803680"/>
            <a:ext cx="5838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아이디</a:t>
            </a:r>
            <a:endParaRPr lang="en-US" altLang="ko-KR" sz="11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8AA59B3-11B0-4DD7-8F67-13440497DC8A}"/>
              </a:ext>
            </a:extLst>
          </p:cNvPr>
          <p:cNvSpPr txBox="1"/>
          <p:nvPr/>
        </p:nvSpPr>
        <p:spPr>
          <a:xfrm>
            <a:off x="1711583" y="1381210"/>
            <a:ext cx="6174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박고은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FD6F9A6E-4533-4099-862C-87D3DFC7AC36}"/>
              </a:ext>
            </a:extLst>
          </p:cNvPr>
          <p:cNvSpPr/>
          <p:nvPr/>
        </p:nvSpPr>
        <p:spPr>
          <a:xfrm>
            <a:off x="562772" y="2796965"/>
            <a:ext cx="2521015" cy="239001"/>
          </a:xfrm>
          <a:prstGeom prst="rect">
            <a:avLst/>
          </a:prstGeom>
          <a:solidFill>
            <a:schemeClr val="bg1"/>
          </a:solidFill>
          <a:ln w="6350">
            <a:solidFill>
              <a:srgbClr val="E56A6F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94E34EB-3DE1-44C7-B0DB-76A958A22FE9}"/>
              </a:ext>
            </a:extLst>
          </p:cNvPr>
          <p:cNvSpPr txBox="1"/>
          <p:nvPr/>
        </p:nvSpPr>
        <p:spPr>
          <a:xfrm>
            <a:off x="594600" y="2786318"/>
            <a:ext cx="14654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rgbClr val="F7CA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이메일을 입력하세요</a:t>
            </a:r>
            <a:r>
              <a:rPr lang="en-US" altLang="ko-KR" sz="1100" dirty="0">
                <a:solidFill>
                  <a:srgbClr val="F7CA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D0ABF99F-885A-479F-AA0F-96555C907AEA}"/>
              </a:ext>
            </a:extLst>
          </p:cNvPr>
          <p:cNvSpPr txBox="1"/>
          <p:nvPr/>
        </p:nvSpPr>
        <p:spPr>
          <a:xfrm>
            <a:off x="3604365" y="2335893"/>
            <a:ext cx="296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5" name="사각형: 둥근 모서리 114">
            <a:extLst>
              <a:ext uri="{FF2B5EF4-FFF2-40B4-BE49-F238E27FC236}">
                <a16:creationId xmlns:a16="http://schemas.microsoft.com/office/drawing/2014/main" id="{6C0FDD2E-EF38-4E8A-A584-5F8B139524B6}"/>
              </a:ext>
            </a:extLst>
          </p:cNvPr>
          <p:cNvSpPr/>
          <p:nvPr/>
        </p:nvSpPr>
        <p:spPr>
          <a:xfrm>
            <a:off x="3226625" y="2803010"/>
            <a:ext cx="484913" cy="215489"/>
          </a:xfrm>
          <a:prstGeom prst="roundRect">
            <a:avLst/>
          </a:prstGeom>
          <a:solidFill>
            <a:schemeClr val="bg1"/>
          </a:solidFill>
          <a:ln w="6350">
            <a:solidFill>
              <a:srgbClr val="E5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전송</a:t>
            </a:r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CD9CF28F-4D0D-4D89-81DC-347F9EC1B4A6}"/>
              </a:ext>
            </a:extLst>
          </p:cNvPr>
          <p:cNvSpPr/>
          <p:nvPr/>
        </p:nvSpPr>
        <p:spPr>
          <a:xfrm>
            <a:off x="4203476" y="335114"/>
            <a:ext cx="3778898" cy="5682343"/>
          </a:xfrm>
          <a:prstGeom prst="rect">
            <a:avLst/>
          </a:prstGeom>
          <a:solidFill>
            <a:srgbClr val="FFF4DD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23DAA418-700E-4CE4-A8B2-E720DB63A966}"/>
              </a:ext>
            </a:extLst>
          </p:cNvPr>
          <p:cNvSpPr txBox="1"/>
          <p:nvPr/>
        </p:nvSpPr>
        <p:spPr>
          <a:xfrm>
            <a:off x="5254546" y="368895"/>
            <a:ext cx="16995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회원정보 수정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A63ABC08-3D85-4344-B494-0DBD97A5DBF0}"/>
              </a:ext>
            </a:extLst>
          </p:cNvPr>
          <p:cNvSpPr txBox="1"/>
          <p:nvPr/>
        </p:nvSpPr>
        <p:spPr>
          <a:xfrm>
            <a:off x="4203476" y="380221"/>
            <a:ext cx="296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64" name="직선 연결선 163">
            <a:extLst>
              <a:ext uri="{FF2B5EF4-FFF2-40B4-BE49-F238E27FC236}">
                <a16:creationId xmlns:a16="http://schemas.microsoft.com/office/drawing/2014/main" id="{5ED30F70-1AC9-423C-AEEC-E871616F695F}"/>
              </a:ext>
            </a:extLst>
          </p:cNvPr>
          <p:cNvCxnSpPr/>
          <p:nvPr/>
        </p:nvCxnSpPr>
        <p:spPr>
          <a:xfrm>
            <a:off x="4203476" y="782983"/>
            <a:ext cx="3778898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C427B6F9-7B2F-487C-A488-AA8A193E1E16}"/>
              </a:ext>
            </a:extLst>
          </p:cNvPr>
          <p:cNvSpPr txBox="1"/>
          <p:nvPr/>
        </p:nvSpPr>
        <p:spPr>
          <a:xfrm>
            <a:off x="5647138" y="1816920"/>
            <a:ext cx="17027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goeun12@gmail.com</a:t>
            </a:r>
          </a:p>
        </p:txBody>
      </p:sp>
      <p:sp>
        <p:nvSpPr>
          <p:cNvPr id="166" name="사각형: 둥근 모서리 165">
            <a:extLst>
              <a:ext uri="{FF2B5EF4-FFF2-40B4-BE49-F238E27FC236}">
                <a16:creationId xmlns:a16="http://schemas.microsoft.com/office/drawing/2014/main" id="{3AD0F9BC-B687-4060-B27A-4E3DF0D999ED}"/>
              </a:ext>
            </a:extLst>
          </p:cNvPr>
          <p:cNvSpPr/>
          <p:nvPr/>
        </p:nvSpPr>
        <p:spPr>
          <a:xfrm>
            <a:off x="7352653" y="1418258"/>
            <a:ext cx="526178" cy="226545"/>
          </a:xfrm>
          <a:prstGeom prst="roundRect">
            <a:avLst/>
          </a:prstGeom>
          <a:solidFill>
            <a:schemeClr val="bg1"/>
          </a:solidFill>
          <a:ln w="6350">
            <a:solidFill>
              <a:srgbClr val="E5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</a:t>
            </a:r>
            <a:r>
              <a:rPr lang="ko-KR" altLang="en-US" sz="11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</a:t>
            </a:r>
            <a:endParaRPr lang="ko-KR" altLang="en-US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7" name="사각형: 둥근 모서리 166">
            <a:extLst>
              <a:ext uri="{FF2B5EF4-FFF2-40B4-BE49-F238E27FC236}">
                <a16:creationId xmlns:a16="http://schemas.microsoft.com/office/drawing/2014/main" id="{638FD4F6-391F-4EB2-B38B-0DDD897A94EC}"/>
              </a:ext>
            </a:extLst>
          </p:cNvPr>
          <p:cNvSpPr/>
          <p:nvPr/>
        </p:nvSpPr>
        <p:spPr>
          <a:xfrm>
            <a:off x="4338550" y="1357490"/>
            <a:ext cx="676703" cy="834074"/>
          </a:xfrm>
          <a:prstGeom prst="roundRect">
            <a:avLst/>
          </a:prstGeom>
          <a:solidFill>
            <a:schemeClr val="bg1"/>
          </a:solidFill>
          <a:ln w="6350">
            <a:noFill/>
          </a:ln>
          <a:effectLst>
            <a:outerShdw blurRad="508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68" name="Picture 4" descr="User free icon">
            <a:extLst>
              <a:ext uri="{FF2B5EF4-FFF2-40B4-BE49-F238E27FC236}">
                <a16:creationId xmlns:a16="http://schemas.microsoft.com/office/drawing/2014/main" id="{F00AF328-096E-435D-A024-37E9B3D165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880" y="1388117"/>
            <a:ext cx="531844" cy="531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9" name="사각형: 둥근 모서리 168">
            <a:extLst>
              <a:ext uri="{FF2B5EF4-FFF2-40B4-BE49-F238E27FC236}">
                <a16:creationId xmlns:a16="http://schemas.microsoft.com/office/drawing/2014/main" id="{280E3B58-F993-4641-BFFF-98E196D8ADBF}"/>
              </a:ext>
            </a:extLst>
          </p:cNvPr>
          <p:cNvSpPr/>
          <p:nvPr/>
        </p:nvSpPr>
        <p:spPr>
          <a:xfrm>
            <a:off x="4415361" y="1966562"/>
            <a:ext cx="531843" cy="184234"/>
          </a:xfrm>
          <a:prstGeom prst="roundRect">
            <a:avLst/>
          </a:prstGeom>
          <a:solidFill>
            <a:schemeClr val="bg1"/>
          </a:solidFill>
          <a:ln w="6350">
            <a:solidFill>
              <a:srgbClr val="E5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</a:t>
            </a:r>
            <a:r>
              <a:rPr lang="ko-KR" altLang="en-US" sz="11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</a:t>
            </a:r>
            <a:endParaRPr lang="ko-KR" altLang="en-US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9B92553E-AFF1-47AC-81C6-3908EE0837CB}"/>
              </a:ext>
            </a:extLst>
          </p:cNvPr>
          <p:cNvSpPr txBox="1"/>
          <p:nvPr/>
        </p:nvSpPr>
        <p:spPr>
          <a:xfrm>
            <a:off x="4250602" y="869098"/>
            <a:ext cx="9541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기본정보</a:t>
            </a:r>
          </a:p>
        </p:txBody>
      </p:sp>
      <p:cxnSp>
        <p:nvCxnSpPr>
          <p:cNvPr id="171" name="직선 연결선 170">
            <a:extLst>
              <a:ext uri="{FF2B5EF4-FFF2-40B4-BE49-F238E27FC236}">
                <a16:creationId xmlns:a16="http://schemas.microsoft.com/office/drawing/2014/main" id="{F5D2337C-9A31-4736-AC10-EC0A7F01B42B}"/>
              </a:ext>
            </a:extLst>
          </p:cNvPr>
          <p:cNvCxnSpPr>
            <a:cxnSpLocks/>
          </p:cNvCxnSpPr>
          <p:nvPr/>
        </p:nvCxnSpPr>
        <p:spPr>
          <a:xfrm>
            <a:off x="4339876" y="851635"/>
            <a:ext cx="3506098" cy="0"/>
          </a:xfrm>
          <a:prstGeom prst="line">
            <a:avLst/>
          </a:prstGeom>
          <a:ln w="6350">
            <a:solidFill>
              <a:srgbClr val="E56A6F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직선 연결선 171">
            <a:extLst>
              <a:ext uri="{FF2B5EF4-FFF2-40B4-BE49-F238E27FC236}">
                <a16:creationId xmlns:a16="http://schemas.microsoft.com/office/drawing/2014/main" id="{6EFF34E4-EEF0-4866-B7CD-8F633932D257}"/>
              </a:ext>
            </a:extLst>
          </p:cNvPr>
          <p:cNvCxnSpPr>
            <a:cxnSpLocks/>
          </p:cNvCxnSpPr>
          <p:nvPr/>
        </p:nvCxnSpPr>
        <p:spPr>
          <a:xfrm>
            <a:off x="4339876" y="1222777"/>
            <a:ext cx="3506098" cy="0"/>
          </a:xfrm>
          <a:prstGeom prst="line">
            <a:avLst/>
          </a:prstGeom>
          <a:ln w="6350">
            <a:solidFill>
              <a:srgbClr val="E56A6F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직선 연결선 172">
            <a:extLst>
              <a:ext uri="{FF2B5EF4-FFF2-40B4-BE49-F238E27FC236}">
                <a16:creationId xmlns:a16="http://schemas.microsoft.com/office/drawing/2014/main" id="{4E3FD0E7-F547-4ECA-B43D-FA5802192EB6}"/>
              </a:ext>
            </a:extLst>
          </p:cNvPr>
          <p:cNvCxnSpPr>
            <a:cxnSpLocks/>
          </p:cNvCxnSpPr>
          <p:nvPr/>
        </p:nvCxnSpPr>
        <p:spPr>
          <a:xfrm>
            <a:off x="4338550" y="2309717"/>
            <a:ext cx="3506098" cy="0"/>
          </a:xfrm>
          <a:prstGeom prst="line">
            <a:avLst/>
          </a:prstGeom>
          <a:ln w="6350">
            <a:solidFill>
              <a:srgbClr val="E56A6F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직선 연결선 173">
            <a:extLst>
              <a:ext uri="{FF2B5EF4-FFF2-40B4-BE49-F238E27FC236}">
                <a16:creationId xmlns:a16="http://schemas.microsoft.com/office/drawing/2014/main" id="{63106B8B-632B-479C-BB97-39A43E431CF2}"/>
              </a:ext>
            </a:extLst>
          </p:cNvPr>
          <p:cNvCxnSpPr>
            <a:cxnSpLocks/>
          </p:cNvCxnSpPr>
          <p:nvPr/>
        </p:nvCxnSpPr>
        <p:spPr>
          <a:xfrm>
            <a:off x="4338550" y="2676096"/>
            <a:ext cx="3506098" cy="0"/>
          </a:xfrm>
          <a:prstGeom prst="line">
            <a:avLst/>
          </a:prstGeom>
          <a:ln w="6350">
            <a:solidFill>
              <a:srgbClr val="E56A6F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TextBox 174">
            <a:extLst>
              <a:ext uri="{FF2B5EF4-FFF2-40B4-BE49-F238E27FC236}">
                <a16:creationId xmlns:a16="http://schemas.microsoft.com/office/drawing/2014/main" id="{67406989-74BA-4EE5-A7DF-9A4B72E917A6}"/>
              </a:ext>
            </a:extLst>
          </p:cNvPr>
          <p:cNvSpPr txBox="1"/>
          <p:nvPr/>
        </p:nvSpPr>
        <p:spPr>
          <a:xfrm>
            <a:off x="4250602" y="2326276"/>
            <a:ext cx="13965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비밀번호 변경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D5975F9D-E333-4AAB-B38E-2404A29548F3}"/>
              </a:ext>
            </a:extLst>
          </p:cNvPr>
          <p:cNvSpPr txBox="1"/>
          <p:nvPr/>
        </p:nvSpPr>
        <p:spPr>
          <a:xfrm>
            <a:off x="5073107" y="1401237"/>
            <a:ext cx="4507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성명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65C5E737-3A95-4FCB-B914-70FD58360A1D}"/>
              </a:ext>
            </a:extLst>
          </p:cNvPr>
          <p:cNvSpPr txBox="1"/>
          <p:nvPr/>
        </p:nvSpPr>
        <p:spPr>
          <a:xfrm>
            <a:off x="5071239" y="1803680"/>
            <a:ext cx="5838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아이디</a:t>
            </a:r>
            <a:endParaRPr lang="en-US" altLang="ko-KR" sz="11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20E9C8BF-3630-4A3E-ACED-3D811F28E625}"/>
              </a:ext>
            </a:extLst>
          </p:cNvPr>
          <p:cNvSpPr txBox="1"/>
          <p:nvPr/>
        </p:nvSpPr>
        <p:spPr>
          <a:xfrm>
            <a:off x="5643414" y="1381210"/>
            <a:ext cx="6174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박고은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9" name="직사각형 178">
            <a:extLst>
              <a:ext uri="{FF2B5EF4-FFF2-40B4-BE49-F238E27FC236}">
                <a16:creationId xmlns:a16="http://schemas.microsoft.com/office/drawing/2014/main" id="{BA4003BF-7F44-4BB6-8FAF-EAC9C61C07AE}"/>
              </a:ext>
            </a:extLst>
          </p:cNvPr>
          <p:cNvSpPr/>
          <p:nvPr/>
        </p:nvSpPr>
        <p:spPr>
          <a:xfrm>
            <a:off x="4494603" y="2796965"/>
            <a:ext cx="2521015" cy="239001"/>
          </a:xfrm>
          <a:prstGeom prst="rect">
            <a:avLst/>
          </a:prstGeom>
          <a:solidFill>
            <a:schemeClr val="bg1"/>
          </a:solidFill>
          <a:ln w="6350">
            <a:solidFill>
              <a:srgbClr val="E56A6F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B7CEEBDA-0A25-4DD7-BD03-88C79ED6CAB8}"/>
              </a:ext>
            </a:extLst>
          </p:cNvPr>
          <p:cNvSpPr txBox="1"/>
          <p:nvPr/>
        </p:nvSpPr>
        <p:spPr>
          <a:xfrm>
            <a:off x="4526431" y="2786318"/>
            <a:ext cx="16626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rgbClr val="E56A6F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goeunn12@gmail.com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393C87C2-4A9E-433D-9DA0-969549F37EA9}"/>
              </a:ext>
            </a:extLst>
          </p:cNvPr>
          <p:cNvSpPr txBox="1"/>
          <p:nvPr/>
        </p:nvSpPr>
        <p:spPr>
          <a:xfrm>
            <a:off x="7536196" y="2335893"/>
            <a:ext cx="296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3" name="사각형: 둥근 모서리 182">
            <a:extLst>
              <a:ext uri="{FF2B5EF4-FFF2-40B4-BE49-F238E27FC236}">
                <a16:creationId xmlns:a16="http://schemas.microsoft.com/office/drawing/2014/main" id="{AF4C022A-813A-4651-9B00-0A37A96BD83E}"/>
              </a:ext>
            </a:extLst>
          </p:cNvPr>
          <p:cNvSpPr/>
          <p:nvPr/>
        </p:nvSpPr>
        <p:spPr>
          <a:xfrm>
            <a:off x="7158456" y="2803010"/>
            <a:ext cx="484913" cy="215489"/>
          </a:xfrm>
          <a:prstGeom prst="roundRect">
            <a:avLst/>
          </a:prstGeom>
          <a:solidFill>
            <a:schemeClr val="bg1"/>
          </a:solidFill>
          <a:ln w="6350">
            <a:solidFill>
              <a:srgbClr val="E5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전송</a:t>
            </a: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46000AE3-548E-4B10-BFD0-038B4C561C11}"/>
              </a:ext>
            </a:extLst>
          </p:cNvPr>
          <p:cNvSpPr/>
          <p:nvPr/>
        </p:nvSpPr>
        <p:spPr>
          <a:xfrm>
            <a:off x="4494603" y="3183056"/>
            <a:ext cx="2521015" cy="239001"/>
          </a:xfrm>
          <a:prstGeom prst="rect">
            <a:avLst/>
          </a:prstGeom>
          <a:solidFill>
            <a:schemeClr val="bg1"/>
          </a:solidFill>
          <a:ln w="6350">
            <a:solidFill>
              <a:srgbClr val="E56A6F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C94C118-BFB8-4002-A016-E64269CF5F7D}"/>
              </a:ext>
            </a:extLst>
          </p:cNvPr>
          <p:cNvSpPr txBox="1"/>
          <p:nvPr/>
        </p:nvSpPr>
        <p:spPr>
          <a:xfrm>
            <a:off x="4526431" y="3172409"/>
            <a:ext cx="102303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rgbClr val="F7CA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인증번호 확인</a:t>
            </a:r>
            <a:endParaRPr lang="en-US" altLang="ko-KR" sz="1100" dirty="0">
              <a:solidFill>
                <a:srgbClr val="F7CAB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2BEB8659-87D7-4EC5-BDE3-20BADE8BB86E}"/>
              </a:ext>
            </a:extLst>
          </p:cNvPr>
          <p:cNvSpPr/>
          <p:nvPr/>
        </p:nvSpPr>
        <p:spPr>
          <a:xfrm>
            <a:off x="7168551" y="3205721"/>
            <a:ext cx="484913" cy="215489"/>
          </a:xfrm>
          <a:prstGeom prst="roundRect">
            <a:avLst/>
          </a:prstGeom>
          <a:solidFill>
            <a:schemeClr val="bg1"/>
          </a:solidFill>
          <a:ln w="6350">
            <a:solidFill>
              <a:srgbClr val="E5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확인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78A22FE9-422D-4441-884A-3A734E7EE5E5}"/>
              </a:ext>
            </a:extLst>
          </p:cNvPr>
          <p:cNvSpPr txBox="1"/>
          <p:nvPr/>
        </p:nvSpPr>
        <p:spPr>
          <a:xfrm>
            <a:off x="4535874" y="3421442"/>
            <a:ext cx="11576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solidFill>
                  <a:schemeClr val="accent2">
                    <a:lumMod val="60000"/>
                    <a:lumOff val="4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남은 시간 </a:t>
            </a:r>
            <a:r>
              <a:rPr lang="en-US" altLang="ko-KR" sz="800" dirty="0">
                <a:solidFill>
                  <a:schemeClr val="accent2">
                    <a:lumMod val="60000"/>
                    <a:lumOff val="4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03</a:t>
            </a:r>
            <a:r>
              <a:rPr lang="ko-KR" altLang="en-US" sz="800" dirty="0">
                <a:solidFill>
                  <a:schemeClr val="accent2">
                    <a:lumMod val="60000"/>
                    <a:lumOff val="4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 </a:t>
            </a:r>
            <a:r>
              <a:rPr lang="en-US" altLang="ko-KR" sz="800" dirty="0">
                <a:solidFill>
                  <a:schemeClr val="accent2">
                    <a:lumMod val="60000"/>
                    <a:lumOff val="4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00</a:t>
            </a:r>
            <a:r>
              <a:rPr lang="ko-KR" altLang="en-US" sz="800" dirty="0">
                <a:solidFill>
                  <a:schemeClr val="accent2">
                    <a:lumMod val="60000"/>
                    <a:lumOff val="4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초</a:t>
            </a:r>
            <a:endParaRPr lang="en-US" altLang="ko-KR" sz="800" dirty="0">
              <a:solidFill>
                <a:schemeClr val="accent2">
                  <a:lumMod val="60000"/>
                  <a:lumOff val="4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5" name="직사각형 184">
            <a:extLst>
              <a:ext uri="{FF2B5EF4-FFF2-40B4-BE49-F238E27FC236}">
                <a16:creationId xmlns:a16="http://schemas.microsoft.com/office/drawing/2014/main" id="{5D40D853-2813-48BC-8C91-B43CD7E04EE6}"/>
              </a:ext>
            </a:extLst>
          </p:cNvPr>
          <p:cNvSpPr/>
          <p:nvPr/>
        </p:nvSpPr>
        <p:spPr>
          <a:xfrm>
            <a:off x="8127116" y="324022"/>
            <a:ext cx="3778898" cy="5682343"/>
          </a:xfrm>
          <a:prstGeom prst="rect">
            <a:avLst/>
          </a:prstGeom>
          <a:solidFill>
            <a:srgbClr val="FFF4DD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50955A4F-138D-4973-84F4-56C0F4CC1736}"/>
              </a:ext>
            </a:extLst>
          </p:cNvPr>
          <p:cNvSpPr txBox="1"/>
          <p:nvPr/>
        </p:nvSpPr>
        <p:spPr>
          <a:xfrm>
            <a:off x="9178186" y="357803"/>
            <a:ext cx="16995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회원정보 수정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C14767CB-72D3-44B1-A3C2-13AEE42665F4}"/>
              </a:ext>
            </a:extLst>
          </p:cNvPr>
          <p:cNvSpPr txBox="1"/>
          <p:nvPr/>
        </p:nvSpPr>
        <p:spPr>
          <a:xfrm>
            <a:off x="8127116" y="369129"/>
            <a:ext cx="296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&lt;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88" name="직선 연결선 187">
            <a:extLst>
              <a:ext uri="{FF2B5EF4-FFF2-40B4-BE49-F238E27FC236}">
                <a16:creationId xmlns:a16="http://schemas.microsoft.com/office/drawing/2014/main" id="{3191D46F-9FB2-47B2-8DFA-1C5685FFB08D}"/>
              </a:ext>
            </a:extLst>
          </p:cNvPr>
          <p:cNvCxnSpPr/>
          <p:nvPr/>
        </p:nvCxnSpPr>
        <p:spPr>
          <a:xfrm>
            <a:off x="8127116" y="771891"/>
            <a:ext cx="3778898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TextBox 188">
            <a:extLst>
              <a:ext uri="{FF2B5EF4-FFF2-40B4-BE49-F238E27FC236}">
                <a16:creationId xmlns:a16="http://schemas.microsoft.com/office/drawing/2014/main" id="{AD1F71A4-AF92-4616-895F-CA9BD5F825F1}"/>
              </a:ext>
            </a:extLst>
          </p:cNvPr>
          <p:cNvSpPr txBox="1"/>
          <p:nvPr/>
        </p:nvSpPr>
        <p:spPr>
          <a:xfrm>
            <a:off x="9570778" y="1805828"/>
            <a:ext cx="17027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goeun12@gmail.com</a:t>
            </a:r>
          </a:p>
        </p:txBody>
      </p:sp>
      <p:sp>
        <p:nvSpPr>
          <p:cNvPr id="190" name="사각형: 둥근 모서리 189">
            <a:extLst>
              <a:ext uri="{FF2B5EF4-FFF2-40B4-BE49-F238E27FC236}">
                <a16:creationId xmlns:a16="http://schemas.microsoft.com/office/drawing/2014/main" id="{289274CF-01D4-4E3C-99B8-CD967C338993}"/>
              </a:ext>
            </a:extLst>
          </p:cNvPr>
          <p:cNvSpPr/>
          <p:nvPr/>
        </p:nvSpPr>
        <p:spPr>
          <a:xfrm>
            <a:off x="11276293" y="1407166"/>
            <a:ext cx="526178" cy="226545"/>
          </a:xfrm>
          <a:prstGeom prst="roundRect">
            <a:avLst/>
          </a:prstGeom>
          <a:solidFill>
            <a:schemeClr val="bg1"/>
          </a:solidFill>
          <a:ln w="6350">
            <a:solidFill>
              <a:srgbClr val="E5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</a:t>
            </a:r>
            <a:r>
              <a:rPr lang="ko-KR" altLang="en-US" sz="11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</a:t>
            </a:r>
            <a:endParaRPr lang="ko-KR" altLang="en-US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1" name="사각형: 둥근 모서리 190">
            <a:extLst>
              <a:ext uri="{FF2B5EF4-FFF2-40B4-BE49-F238E27FC236}">
                <a16:creationId xmlns:a16="http://schemas.microsoft.com/office/drawing/2014/main" id="{BD4CC3EB-5590-4888-953A-A8AA088A2A97}"/>
              </a:ext>
            </a:extLst>
          </p:cNvPr>
          <p:cNvSpPr/>
          <p:nvPr/>
        </p:nvSpPr>
        <p:spPr>
          <a:xfrm>
            <a:off x="8262190" y="1346398"/>
            <a:ext cx="676703" cy="834074"/>
          </a:xfrm>
          <a:prstGeom prst="roundRect">
            <a:avLst/>
          </a:prstGeom>
          <a:solidFill>
            <a:schemeClr val="bg1"/>
          </a:solidFill>
          <a:ln w="6350">
            <a:noFill/>
          </a:ln>
          <a:effectLst>
            <a:outerShdw blurRad="508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92" name="Picture 4" descr="User free icon">
            <a:extLst>
              <a:ext uri="{FF2B5EF4-FFF2-40B4-BE49-F238E27FC236}">
                <a16:creationId xmlns:a16="http://schemas.microsoft.com/office/drawing/2014/main" id="{7A5B42FE-A358-4109-8DB4-623958E2AB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7520" y="1377025"/>
            <a:ext cx="531844" cy="531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3" name="사각형: 둥근 모서리 192">
            <a:extLst>
              <a:ext uri="{FF2B5EF4-FFF2-40B4-BE49-F238E27FC236}">
                <a16:creationId xmlns:a16="http://schemas.microsoft.com/office/drawing/2014/main" id="{B9BFDC2D-7C6F-4781-8A2D-F52EC26129E2}"/>
              </a:ext>
            </a:extLst>
          </p:cNvPr>
          <p:cNvSpPr/>
          <p:nvPr/>
        </p:nvSpPr>
        <p:spPr>
          <a:xfrm>
            <a:off x="8339001" y="1955470"/>
            <a:ext cx="531843" cy="184234"/>
          </a:xfrm>
          <a:prstGeom prst="roundRect">
            <a:avLst/>
          </a:prstGeom>
          <a:solidFill>
            <a:schemeClr val="bg1"/>
          </a:solidFill>
          <a:ln w="6350">
            <a:solidFill>
              <a:srgbClr val="E5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</a:t>
            </a:r>
            <a:r>
              <a:rPr lang="ko-KR" altLang="en-US" sz="11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</a:t>
            </a:r>
            <a:endParaRPr lang="ko-KR" altLang="en-US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CD1EE4A0-2207-4895-A20B-F71583063517}"/>
              </a:ext>
            </a:extLst>
          </p:cNvPr>
          <p:cNvSpPr txBox="1"/>
          <p:nvPr/>
        </p:nvSpPr>
        <p:spPr>
          <a:xfrm>
            <a:off x="8174242" y="858006"/>
            <a:ext cx="9541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기본정보</a:t>
            </a:r>
          </a:p>
        </p:txBody>
      </p:sp>
      <p:cxnSp>
        <p:nvCxnSpPr>
          <p:cNvPr id="195" name="직선 연결선 194">
            <a:extLst>
              <a:ext uri="{FF2B5EF4-FFF2-40B4-BE49-F238E27FC236}">
                <a16:creationId xmlns:a16="http://schemas.microsoft.com/office/drawing/2014/main" id="{88D02D78-AB88-4902-BA5E-D0568692A802}"/>
              </a:ext>
            </a:extLst>
          </p:cNvPr>
          <p:cNvCxnSpPr>
            <a:cxnSpLocks/>
          </p:cNvCxnSpPr>
          <p:nvPr/>
        </p:nvCxnSpPr>
        <p:spPr>
          <a:xfrm>
            <a:off x="8263516" y="840543"/>
            <a:ext cx="3506098" cy="0"/>
          </a:xfrm>
          <a:prstGeom prst="line">
            <a:avLst/>
          </a:prstGeom>
          <a:ln w="6350">
            <a:solidFill>
              <a:srgbClr val="E56A6F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직선 연결선 195">
            <a:extLst>
              <a:ext uri="{FF2B5EF4-FFF2-40B4-BE49-F238E27FC236}">
                <a16:creationId xmlns:a16="http://schemas.microsoft.com/office/drawing/2014/main" id="{D1A8D3D9-57A3-4515-BFBA-C995B70391F3}"/>
              </a:ext>
            </a:extLst>
          </p:cNvPr>
          <p:cNvCxnSpPr>
            <a:cxnSpLocks/>
          </p:cNvCxnSpPr>
          <p:nvPr/>
        </p:nvCxnSpPr>
        <p:spPr>
          <a:xfrm>
            <a:off x="8263516" y="1211685"/>
            <a:ext cx="3506098" cy="0"/>
          </a:xfrm>
          <a:prstGeom prst="line">
            <a:avLst/>
          </a:prstGeom>
          <a:ln w="6350">
            <a:solidFill>
              <a:srgbClr val="E56A6F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직선 연결선 196">
            <a:extLst>
              <a:ext uri="{FF2B5EF4-FFF2-40B4-BE49-F238E27FC236}">
                <a16:creationId xmlns:a16="http://schemas.microsoft.com/office/drawing/2014/main" id="{ED43A520-289F-4E5B-A7B4-CC4DA1F947C4}"/>
              </a:ext>
            </a:extLst>
          </p:cNvPr>
          <p:cNvCxnSpPr>
            <a:cxnSpLocks/>
          </p:cNvCxnSpPr>
          <p:nvPr/>
        </p:nvCxnSpPr>
        <p:spPr>
          <a:xfrm>
            <a:off x="8262190" y="2298625"/>
            <a:ext cx="3506098" cy="0"/>
          </a:xfrm>
          <a:prstGeom prst="line">
            <a:avLst/>
          </a:prstGeom>
          <a:ln w="6350">
            <a:solidFill>
              <a:srgbClr val="E56A6F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직선 연결선 197">
            <a:extLst>
              <a:ext uri="{FF2B5EF4-FFF2-40B4-BE49-F238E27FC236}">
                <a16:creationId xmlns:a16="http://schemas.microsoft.com/office/drawing/2014/main" id="{2671DDFE-557E-4CF6-8930-F149F3C65CFC}"/>
              </a:ext>
            </a:extLst>
          </p:cNvPr>
          <p:cNvCxnSpPr>
            <a:cxnSpLocks/>
          </p:cNvCxnSpPr>
          <p:nvPr/>
        </p:nvCxnSpPr>
        <p:spPr>
          <a:xfrm>
            <a:off x="8262190" y="2665004"/>
            <a:ext cx="3506098" cy="0"/>
          </a:xfrm>
          <a:prstGeom prst="line">
            <a:avLst/>
          </a:prstGeom>
          <a:ln w="6350">
            <a:solidFill>
              <a:srgbClr val="E56A6F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9" name="TextBox 198">
            <a:extLst>
              <a:ext uri="{FF2B5EF4-FFF2-40B4-BE49-F238E27FC236}">
                <a16:creationId xmlns:a16="http://schemas.microsoft.com/office/drawing/2014/main" id="{12694382-D116-40D2-BCCC-5B9CFC49F3B8}"/>
              </a:ext>
            </a:extLst>
          </p:cNvPr>
          <p:cNvSpPr txBox="1"/>
          <p:nvPr/>
        </p:nvSpPr>
        <p:spPr>
          <a:xfrm>
            <a:off x="8174242" y="2315184"/>
            <a:ext cx="13965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비밀번호 변경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27224704-0E64-47DA-ACD1-25115099CD98}"/>
              </a:ext>
            </a:extLst>
          </p:cNvPr>
          <p:cNvSpPr txBox="1"/>
          <p:nvPr/>
        </p:nvSpPr>
        <p:spPr>
          <a:xfrm>
            <a:off x="8996747" y="1390145"/>
            <a:ext cx="4507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성명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12389D71-CD54-40CB-B8D1-529E58BFF326}"/>
              </a:ext>
            </a:extLst>
          </p:cNvPr>
          <p:cNvSpPr txBox="1"/>
          <p:nvPr/>
        </p:nvSpPr>
        <p:spPr>
          <a:xfrm>
            <a:off x="8994879" y="1792588"/>
            <a:ext cx="5838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아이디</a:t>
            </a:r>
            <a:endParaRPr lang="en-US" altLang="ko-KR" sz="11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FF4CDB0D-F951-44B6-848B-215C27A37994}"/>
              </a:ext>
            </a:extLst>
          </p:cNvPr>
          <p:cNvSpPr txBox="1"/>
          <p:nvPr/>
        </p:nvSpPr>
        <p:spPr>
          <a:xfrm>
            <a:off x="9567054" y="1370118"/>
            <a:ext cx="6174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박고은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3" name="직사각형 202">
            <a:extLst>
              <a:ext uri="{FF2B5EF4-FFF2-40B4-BE49-F238E27FC236}">
                <a16:creationId xmlns:a16="http://schemas.microsoft.com/office/drawing/2014/main" id="{3BA8B2B3-0489-4BF1-B88A-ED95E66EDA70}"/>
              </a:ext>
            </a:extLst>
          </p:cNvPr>
          <p:cNvSpPr/>
          <p:nvPr/>
        </p:nvSpPr>
        <p:spPr>
          <a:xfrm>
            <a:off x="8418243" y="2785873"/>
            <a:ext cx="2521015" cy="239001"/>
          </a:xfrm>
          <a:prstGeom prst="rect">
            <a:avLst/>
          </a:prstGeom>
          <a:solidFill>
            <a:schemeClr val="bg1"/>
          </a:solidFill>
          <a:ln w="6350">
            <a:solidFill>
              <a:srgbClr val="E56A6F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73D02DA3-7AA2-40CB-86A4-6491A835B2D1}"/>
              </a:ext>
            </a:extLst>
          </p:cNvPr>
          <p:cNvSpPr txBox="1"/>
          <p:nvPr/>
        </p:nvSpPr>
        <p:spPr>
          <a:xfrm>
            <a:off x="8450071" y="2775226"/>
            <a:ext cx="16626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rgbClr val="E56A6F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goeunn12@gmail.com</a:t>
            </a: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E40B181B-2EF2-472F-BAC6-44F4C3E7B297}"/>
              </a:ext>
            </a:extLst>
          </p:cNvPr>
          <p:cNvSpPr txBox="1"/>
          <p:nvPr/>
        </p:nvSpPr>
        <p:spPr>
          <a:xfrm>
            <a:off x="11459836" y="2324801"/>
            <a:ext cx="296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&gt;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6" name="사각형: 둥근 모서리 205">
            <a:extLst>
              <a:ext uri="{FF2B5EF4-FFF2-40B4-BE49-F238E27FC236}">
                <a16:creationId xmlns:a16="http://schemas.microsoft.com/office/drawing/2014/main" id="{DF3D7BBB-4815-41ED-AFE4-8419A205E9F4}"/>
              </a:ext>
            </a:extLst>
          </p:cNvPr>
          <p:cNvSpPr/>
          <p:nvPr/>
        </p:nvSpPr>
        <p:spPr>
          <a:xfrm>
            <a:off x="11082096" y="2791918"/>
            <a:ext cx="484913" cy="215489"/>
          </a:xfrm>
          <a:prstGeom prst="roundRect">
            <a:avLst/>
          </a:prstGeom>
          <a:solidFill>
            <a:schemeClr val="bg1"/>
          </a:solidFill>
          <a:ln w="6350">
            <a:solidFill>
              <a:srgbClr val="E5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전송</a:t>
            </a:r>
          </a:p>
        </p:txBody>
      </p:sp>
      <p:sp>
        <p:nvSpPr>
          <p:cNvPr id="207" name="직사각형 206">
            <a:extLst>
              <a:ext uri="{FF2B5EF4-FFF2-40B4-BE49-F238E27FC236}">
                <a16:creationId xmlns:a16="http://schemas.microsoft.com/office/drawing/2014/main" id="{26EE2050-E99B-41C1-A847-8D64B3163ABD}"/>
              </a:ext>
            </a:extLst>
          </p:cNvPr>
          <p:cNvSpPr/>
          <p:nvPr/>
        </p:nvSpPr>
        <p:spPr>
          <a:xfrm>
            <a:off x="8418243" y="3146564"/>
            <a:ext cx="2521015" cy="239001"/>
          </a:xfrm>
          <a:prstGeom prst="rect">
            <a:avLst/>
          </a:prstGeom>
          <a:solidFill>
            <a:schemeClr val="bg1"/>
          </a:solidFill>
          <a:ln w="6350">
            <a:solidFill>
              <a:srgbClr val="E56A6F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D5546323-55BD-4D23-B213-799E88281844}"/>
              </a:ext>
            </a:extLst>
          </p:cNvPr>
          <p:cNvSpPr txBox="1"/>
          <p:nvPr/>
        </p:nvSpPr>
        <p:spPr>
          <a:xfrm>
            <a:off x="8450071" y="3135917"/>
            <a:ext cx="6944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rgbClr val="E56A6F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123456</a:t>
            </a:r>
          </a:p>
        </p:txBody>
      </p:sp>
      <p:sp>
        <p:nvSpPr>
          <p:cNvPr id="209" name="사각형: 둥근 모서리 208">
            <a:extLst>
              <a:ext uri="{FF2B5EF4-FFF2-40B4-BE49-F238E27FC236}">
                <a16:creationId xmlns:a16="http://schemas.microsoft.com/office/drawing/2014/main" id="{AEBCCAE9-85CC-43B5-B9A8-28556EC32562}"/>
              </a:ext>
            </a:extLst>
          </p:cNvPr>
          <p:cNvSpPr/>
          <p:nvPr/>
        </p:nvSpPr>
        <p:spPr>
          <a:xfrm>
            <a:off x="11092191" y="3169229"/>
            <a:ext cx="484913" cy="215489"/>
          </a:xfrm>
          <a:prstGeom prst="roundRect">
            <a:avLst/>
          </a:prstGeom>
          <a:solidFill>
            <a:schemeClr val="bg1"/>
          </a:solidFill>
          <a:ln w="6350">
            <a:solidFill>
              <a:srgbClr val="E5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확인</a:t>
            </a: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EA07B382-BB1B-49F1-83B0-A5D36ADDF207}"/>
              </a:ext>
            </a:extLst>
          </p:cNvPr>
          <p:cNvSpPr txBox="1"/>
          <p:nvPr/>
        </p:nvSpPr>
        <p:spPr>
          <a:xfrm>
            <a:off x="8459514" y="3384950"/>
            <a:ext cx="8883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solidFill>
                  <a:schemeClr val="accent2">
                    <a:lumMod val="60000"/>
                    <a:lumOff val="4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확인되었습니다</a:t>
            </a:r>
            <a:r>
              <a:rPr lang="en-US" altLang="ko-KR" sz="800">
                <a:solidFill>
                  <a:schemeClr val="accent2">
                    <a:lumMod val="60000"/>
                    <a:lumOff val="4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en-US" altLang="ko-KR" sz="800" dirty="0">
              <a:solidFill>
                <a:schemeClr val="accent2">
                  <a:lumMod val="60000"/>
                  <a:lumOff val="4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D416B9FC-7066-40ED-9F0E-901BAFDD2924}"/>
              </a:ext>
            </a:extLst>
          </p:cNvPr>
          <p:cNvSpPr/>
          <p:nvPr/>
        </p:nvSpPr>
        <p:spPr>
          <a:xfrm>
            <a:off x="8418243" y="3613941"/>
            <a:ext cx="3202231" cy="239001"/>
          </a:xfrm>
          <a:prstGeom prst="rect">
            <a:avLst/>
          </a:prstGeom>
          <a:solidFill>
            <a:schemeClr val="bg1"/>
          </a:solidFill>
          <a:ln w="6350">
            <a:solidFill>
              <a:srgbClr val="E56A6F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6A5492D-048C-4423-A73B-C9E7767C8D21}"/>
              </a:ext>
            </a:extLst>
          </p:cNvPr>
          <p:cNvSpPr/>
          <p:nvPr/>
        </p:nvSpPr>
        <p:spPr>
          <a:xfrm>
            <a:off x="8409662" y="4015235"/>
            <a:ext cx="3202231" cy="239001"/>
          </a:xfrm>
          <a:prstGeom prst="rect">
            <a:avLst/>
          </a:prstGeom>
          <a:solidFill>
            <a:schemeClr val="bg1"/>
          </a:solidFill>
          <a:ln w="6350">
            <a:solidFill>
              <a:srgbClr val="E56A6F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1041FC5-3023-4248-A1A8-345FBF10F58D}"/>
              </a:ext>
            </a:extLst>
          </p:cNvPr>
          <p:cNvSpPr txBox="1"/>
          <p:nvPr/>
        </p:nvSpPr>
        <p:spPr>
          <a:xfrm>
            <a:off x="8440812" y="3606703"/>
            <a:ext cx="17283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rgbClr val="F7CA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새 비밀번호를 입력하세요</a:t>
            </a:r>
            <a:endParaRPr lang="en-US" altLang="ko-KR" sz="1100" dirty="0">
              <a:solidFill>
                <a:srgbClr val="F7CAB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527AAD0A-4A63-491F-B43D-90D4B6CFFFDE}"/>
              </a:ext>
            </a:extLst>
          </p:cNvPr>
          <p:cNvSpPr txBox="1"/>
          <p:nvPr/>
        </p:nvSpPr>
        <p:spPr>
          <a:xfrm>
            <a:off x="8443044" y="4007106"/>
            <a:ext cx="22076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rgbClr val="F7CA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새 비밀번호를 한번 더 입력하세요</a:t>
            </a:r>
            <a:endParaRPr lang="en-US" altLang="ko-KR" sz="1100" dirty="0">
              <a:solidFill>
                <a:srgbClr val="F7CAB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1" name="사각형: 둥근 모서리 180">
            <a:extLst>
              <a:ext uri="{FF2B5EF4-FFF2-40B4-BE49-F238E27FC236}">
                <a16:creationId xmlns:a16="http://schemas.microsoft.com/office/drawing/2014/main" id="{63107D38-D1F0-4CFE-B7FB-BF90DAC439FC}"/>
              </a:ext>
            </a:extLst>
          </p:cNvPr>
          <p:cNvSpPr/>
          <p:nvPr/>
        </p:nvSpPr>
        <p:spPr>
          <a:xfrm>
            <a:off x="8440812" y="4431009"/>
            <a:ext cx="3001722" cy="261610"/>
          </a:xfrm>
          <a:prstGeom prst="roundRect">
            <a:avLst/>
          </a:prstGeom>
          <a:solidFill>
            <a:srgbClr val="E56A6F"/>
          </a:solidFill>
          <a:ln w="6350">
            <a:solidFill>
              <a:srgbClr val="E56A6F"/>
            </a:solidFill>
          </a:ln>
          <a:effectLst>
            <a:outerShdw blurRad="50800" dist="38100" dir="5400000" sx="88000" sy="88000" algn="t" rotWithShape="0">
              <a:srgbClr val="E56A6F">
                <a:alpha val="8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비밀번호 변경</a:t>
            </a:r>
          </a:p>
        </p:txBody>
      </p:sp>
    </p:spTree>
    <p:extLst>
      <p:ext uri="{BB962C8B-B14F-4D97-AF65-F5344CB8AC3E}">
        <p14:creationId xmlns:p14="http://schemas.microsoft.com/office/powerpoint/2010/main" val="4285964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232</Words>
  <Application>Microsoft Office PowerPoint</Application>
  <PresentationFormat>와이드스크린</PresentationFormat>
  <Paragraphs>116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나눔고딕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고은</dc:creator>
  <cp:lastModifiedBy>고은</cp:lastModifiedBy>
  <cp:revision>18</cp:revision>
  <dcterms:created xsi:type="dcterms:W3CDTF">2021-05-10T15:30:56Z</dcterms:created>
  <dcterms:modified xsi:type="dcterms:W3CDTF">2021-05-14T14:20:26Z</dcterms:modified>
</cp:coreProperties>
</file>

<file path=docProps/thumbnail.jpeg>
</file>